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8" r:id="rId4"/>
    <p:sldMasterId id="2147483702" r:id="rId5"/>
    <p:sldMasterId id="2147483716" r:id="rId6"/>
    <p:sldMasterId id="2147483730" r:id="rId7"/>
    <p:sldMasterId id="2147483744" r:id="rId8"/>
  </p:sldMasterIdLst>
  <p:notesMasterIdLst>
    <p:notesMasterId r:id="rId28"/>
  </p:notesMasterIdLst>
  <p:sldIdLst>
    <p:sldId id="345" r:id="rId9"/>
    <p:sldId id="349" r:id="rId10"/>
    <p:sldId id="350" r:id="rId11"/>
    <p:sldId id="366" r:id="rId12"/>
    <p:sldId id="365" r:id="rId13"/>
    <p:sldId id="367" r:id="rId14"/>
    <p:sldId id="368" r:id="rId15"/>
    <p:sldId id="369" r:id="rId16"/>
    <p:sldId id="370" r:id="rId17"/>
    <p:sldId id="343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33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D2FF"/>
    <a:srgbClr val="FFCCFF"/>
    <a:srgbClr val="FF6699"/>
    <a:srgbClr val="CC0099"/>
    <a:srgbClr val="C2D9DC"/>
    <a:srgbClr val="B0EEBF"/>
    <a:srgbClr val="BFEBB3"/>
    <a:srgbClr val="D1E7B7"/>
    <a:srgbClr val="B6B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7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F959D1C-C3E2-4A0A-A5FE-EEB78CAF0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352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5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B0CB6-E5E6-4FB7-AF5C-AF8BCB5BB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6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FC71E-6E4D-4867-9372-1E257596B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68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41A06-A659-49A3-8751-34299AF299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360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95CA4-B025-4866-AA14-0073E1080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399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4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997410" y="-321967"/>
            <a:ext cx="5432606" cy="6970512"/>
            <a:chOff x="4126391" y="959744"/>
            <a:chExt cx="3928112" cy="5040112"/>
          </a:xfrm>
        </p:grpSpPr>
        <p:sp>
          <p:nvSpPr>
            <p:cNvPr id="1515" name="ïŝ1íḋê"/>
            <p:cNvSpPr/>
            <p:nvPr userDrawn="1"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16" name="îṡlidé"/>
            <p:cNvSpPr/>
            <p:nvPr userDrawn="1"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17" name="îŝ1îďe"/>
            <p:cNvSpPr/>
            <p:nvPr userDrawn="1"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18" name="íṩlïḋé"/>
            <p:cNvSpPr/>
            <p:nvPr userDrawn="1"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19" name="íslíḍè"/>
            <p:cNvSpPr/>
            <p:nvPr userDrawn="1"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0" name="ïś1iḋê"/>
            <p:cNvSpPr/>
            <p:nvPr userDrawn="1"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1" name="îs1ïḍê"/>
            <p:cNvSpPr/>
            <p:nvPr userDrawn="1"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2" name="ïṣ1îḓé"/>
            <p:cNvSpPr/>
            <p:nvPr userDrawn="1"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3" name="i$1îdê"/>
            <p:cNvSpPr/>
            <p:nvPr userDrawn="1"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4" name="î$ľîḓe"/>
            <p:cNvSpPr/>
            <p:nvPr userDrawn="1"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5" name="íś1ïḍê"/>
            <p:cNvSpPr/>
            <p:nvPr userDrawn="1"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6" name="íṩľidê"/>
            <p:cNvSpPr/>
            <p:nvPr userDrawn="1"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7" name="ïṥḻîďé"/>
            <p:cNvSpPr/>
            <p:nvPr userDrawn="1"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8" name="íşlîḋe"/>
            <p:cNvSpPr/>
            <p:nvPr userDrawn="1"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9" name="i$líḑe"/>
            <p:cNvSpPr/>
            <p:nvPr userDrawn="1"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0" name="íSliḋe"/>
            <p:cNvSpPr/>
            <p:nvPr userDrawn="1"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1" name="ïšlídè"/>
            <p:cNvSpPr/>
            <p:nvPr userDrawn="1"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2" name="iş1íḓé"/>
            <p:cNvSpPr/>
            <p:nvPr userDrawn="1"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3" name="ïslîḋê"/>
            <p:cNvSpPr/>
            <p:nvPr userDrawn="1"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4" name="ïṧ1ïḓe"/>
            <p:cNvSpPr/>
            <p:nvPr userDrawn="1"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5" name="îsḻíḓe"/>
            <p:cNvSpPr/>
            <p:nvPr userDrawn="1"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6" name="îşlïḓe"/>
            <p:cNvSpPr/>
            <p:nvPr userDrawn="1"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7" name="íSḷïḑè"/>
            <p:cNvSpPr/>
            <p:nvPr userDrawn="1"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8" name="işļîḍè"/>
            <p:cNvSpPr/>
            <p:nvPr userDrawn="1"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9" name="ïŝḻídé"/>
            <p:cNvSpPr/>
            <p:nvPr userDrawn="1"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0" name="išliḑe"/>
            <p:cNvSpPr/>
            <p:nvPr userDrawn="1"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1" name="îŝliḓé"/>
            <p:cNvSpPr/>
            <p:nvPr userDrawn="1"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2" name="íSľiḍe"/>
            <p:cNvSpPr/>
            <p:nvPr userDrawn="1"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3" name="işlîďé"/>
            <p:cNvSpPr/>
            <p:nvPr userDrawn="1"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4" name="îSḷíḑe"/>
            <p:cNvSpPr/>
            <p:nvPr userDrawn="1"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5" name="isḷîḑê"/>
            <p:cNvSpPr/>
            <p:nvPr userDrawn="1"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6" name="ï$ľîḍê"/>
            <p:cNvSpPr/>
            <p:nvPr userDrawn="1"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7" name="işlïḋè"/>
            <p:cNvSpPr/>
            <p:nvPr userDrawn="1"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8" name="iṣľïḋe"/>
            <p:cNvSpPr/>
            <p:nvPr userDrawn="1"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9" name="íṩ1íḑé"/>
            <p:cNvSpPr/>
            <p:nvPr userDrawn="1"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0" name="ís1iďé"/>
            <p:cNvSpPr/>
            <p:nvPr userDrawn="1"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1" name="ïŝľîḋe"/>
            <p:cNvSpPr/>
            <p:nvPr userDrawn="1"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2" name="îṡļíḓê"/>
            <p:cNvSpPr/>
            <p:nvPr userDrawn="1"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3" name="íṧḻíḋê"/>
            <p:cNvSpPr/>
            <p:nvPr userDrawn="1"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4" name="îṡḻîḋe"/>
            <p:cNvSpPr/>
            <p:nvPr userDrawn="1"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5" name="ïṡļïḍè"/>
            <p:cNvSpPr/>
            <p:nvPr userDrawn="1"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6" name="îṧ1îďè"/>
            <p:cNvSpPr/>
            <p:nvPr userDrawn="1"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7" name="ïṥlidê"/>
            <p:cNvSpPr/>
            <p:nvPr userDrawn="1"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8" name="îSḷiďé"/>
            <p:cNvSpPr/>
            <p:nvPr userDrawn="1"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9" name="îşḻiḑè"/>
            <p:cNvSpPr/>
            <p:nvPr userDrawn="1"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0" name="îśľíḓê"/>
            <p:cNvSpPr/>
            <p:nvPr userDrawn="1"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1" name="îŝḻíḑê"/>
            <p:cNvSpPr/>
            <p:nvPr userDrawn="1"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2" name="îšḻíḑé"/>
            <p:cNvSpPr/>
            <p:nvPr userDrawn="1"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3" name="îṩliďe"/>
            <p:cNvSpPr/>
            <p:nvPr userDrawn="1"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4" name="íṣľïḋè"/>
            <p:cNvSpPr/>
            <p:nvPr userDrawn="1"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5" name="íṩlîďé"/>
            <p:cNvSpPr/>
            <p:nvPr userDrawn="1"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6" name="ïṣḻíḑè"/>
            <p:cNvSpPr/>
            <p:nvPr userDrawn="1"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7" name="ïṡľïḍe"/>
            <p:cNvSpPr/>
            <p:nvPr userDrawn="1"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8" name="ï$ľiḑe"/>
            <p:cNvSpPr/>
            <p:nvPr userDrawn="1"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9" name="iṣliḓe"/>
            <p:cNvSpPr/>
            <p:nvPr userDrawn="1"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0" name="îṣľîďe"/>
            <p:cNvSpPr/>
            <p:nvPr userDrawn="1"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1" name="îşḻiḍê"/>
            <p:cNvSpPr/>
            <p:nvPr userDrawn="1"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2" name="ïśḻïdé"/>
            <p:cNvSpPr/>
            <p:nvPr userDrawn="1"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3" name="ïŝ1íde"/>
            <p:cNvSpPr/>
            <p:nvPr userDrawn="1"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4" name="ïśḻiḑè"/>
            <p:cNvSpPr/>
            <p:nvPr userDrawn="1"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5" name="íŝḷïďê"/>
            <p:cNvSpPr/>
            <p:nvPr userDrawn="1"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6" name="iśľidé"/>
            <p:cNvSpPr/>
            <p:nvPr userDrawn="1"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7" name="íṣḷîḋe"/>
            <p:cNvSpPr/>
            <p:nvPr userDrawn="1"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8" name="iṡļïḍe"/>
            <p:cNvSpPr/>
            <p:nvPr userDrawn="1"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9" name="ï$ļíḑé"/>
            <p:cNvSpPr/>
            <p:nvPr userDrawn="1"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0" name="iṥľîďé"/>
            <p:cNvSpPr/>
            <p:nvPr userDrawn="1"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1" name="iSľïḓê"/>
            <p:cNvSpPr/>
            <p:nvPr userDrawn="1"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2" name="iṣļîďè"/>
            <p:cNvSpPr/>
            <p:nvPr userDrawn="1"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3" name="iṡḻîďe"/>
            <p:cNvSpPr/>
            <p:nvPr userDrawn="1"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4" name="ïṥľîḓé"/>
            <p:cNvSpPr/>
            <p:nvPr userDrawn="1"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5" name="íŝḷïďé"/>
            <p:cNvSpPr/>
            <p:nvPr userDrawn="1"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6" name="iṧḷiḍe"/>
            <p:cNvSpPr/>
            <p:nvPr userDrawn="1"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7" name="ïśḷîḓê"/>
            <p:cNvSpPr/>
            <p:nvPr userDrawn="1"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8" name="îślide"/>
            <p:cNvSpPr/>
            <p:nvPr userDrawn="1"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9" name="îṥļíḓè"/>
            <p:cNvSpPr/>
            <p:nvPr userDrawn="1"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0" name="íṡlïḑe"/>
            <p:cNvSpPr/>
            <p:nvPr userDrawn="1"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1" name="i$ļïḑe"/>
            <p:cNvSpPr/>
            <p:nvPr userDrawn="1"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2" name="îsḻïďé"/>
            <p:cNvSpPr/>
            <p:nvPr userDrawn="1"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3" name="ísḻîdè"/>
            <p:cNvSpPr/>
            <p:nvPr userDrawn="1"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4" name="í$ļíḋè"/>
            <p:cNvSpPr/>
            <p:nvPr userDrawn="1"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5" name="ïṧ1îḓe"/>
            <p:cNvSpPr/>
            <p:nvPr userDrawn="1"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6" name="ïşḷîḑè"/>
            <p:cNvSpPr/>
            <p:nvPr userDrawn="1"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7" name="iṣḷiḑê"/>
            <p:cNvSpPr/>
            <p:nvPr userDrawn="1"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8" name="íṧļïďé"/>
            <p:cNvSpPr/>
            <p:nvPr userDrawn="1"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9" name="íṧlïḍè"/>
            <p:cNvSpPr/>
            <p:nvPr userDrawn="1"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0" name="íŝḻiďê"/>
            <p:cNvSpPr/>
            <p:nvPr userDrawn="1"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1" name="isľïḓê"/>
            <p:cNvSpPr/>
            <p:nvPr userDrawn="1"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2" name="ïṧļíḍé"/>
            <p:cNvSpPr/>
            <p:nvPr userDrawn="1"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3" name="îṡļîdè"/>
            <p:cNvSpPr/>
            <p:nvPr userDrawn="1"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4" name="ïSḻîdê"/>
            <p:cNvSpPr/>
            <p:nvPr userDrawn="1"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5" name="ï$ľíḋê"/>
            <p:cNvSpPr/>
            <p:nvPr userDrawn="1"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6" name="íšļïďé"/>
            <p:cNvSpPr/>
            <p:nvPr userDrawn="1"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7" name="îṥ1îďe"/>
            <p:cNvSpPr/>
            <p:nvPr userDrawn="1"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8" name="ïşlïde"/>
            <p:cNvSpPr/>
            <p:nvPr userDrawn="1"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9" name="ïṧļîḋê"/>
            <p:cNvSpPr/>
            <p:nvPr userDrawn="1"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0" name="ïṣḻídé"/>
            <p:cNvSpPr/>
            <p:nvPr userDrawn="1"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1" name="îṣľïďé"/>
            <p:cNvSpPr/>
            <p:nvPr userDrawn="1"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2" name="ïṧļidé"/>
            <p:cNvSpPr/>
            <p:nvPr userDrawn="1"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3" name="íś1ïḑe"/>
            <p:cNvSpPr/>
            <p:nvPr userDrawn="1"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4" name="îSlíḑè"/>
            <p:cNvSpPr/>
            <p:nvPr userDrawn="1"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5" name="işļîde"/>
            <p:cNvSpPr/>
            <p:nvPr userDrawn="1"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6" name="îsļídè"/>
            <p:cNvSpPr/>
            <p:nvPr userDrawn="1"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7" name="îSḻîďe"/>
            <p:cNvSpPr/>
            <p:nvPr userDrawn="1"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8" name="îŝḷide"/>
            <p:cNvSpPr/>
            <p:nvPr userDrawn="1"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9" name="ïSḻïḓê"/>
            <p:cNvSpPr/>
            <p:nvPr userDrawn="1"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0" name="ís1iḑe"/>
            <p:cNvSpPr/>
            <p:nvPr userDrawn="1"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1" name="i$ḷíḑê"/>
            <p:cNvSpPr/>
            <p:nvPr userDrawn="1"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2" name="iSlïḋé"/>
            <p:cNvSpPr/>
            <p:nvPr userDrawn="1"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3" name="işliďê"/>
            <p:cNvSpPr/>
            <p:nvPr userDrawn="1"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4" name="î$ḷîďe"/>
            <p:cNvSpPr/>
            <p:nvPr userDrawn="1"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5" name="íŝľîďê"/>
            <p:cNvSpPr/>
            <p:nvPr userDrawn="1"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6" name="iṥľïḑé"/>
            <p:cNvSpPr/>
            <p:nvPr userDrawn="1"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7" name="í$lïďe"/>
            <p:cNvSpPr/>
            <p:nvPr userDrawn="1"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8" name="ïSḷíḑê"/>
            <p:cNvSpPr/>
            <p:nvPr userDrawn="1"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9" name="ïṡlíḋè"/>
            <p:cNvSpPr/>
            <p:nvPr userDrawn="1"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0" name="iṥľîdê"/>
            <p:cNvSpPr/>
            <p:nvPr userDrawn="1"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1" name="îṩ1íḑê"/>
            <p:cNvSpPr/>
            <p:nvPr userDrawn="1"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2" name="i$ľîḑé"/>
            <p:cNvSpPr/>
            <p:nvPr userDrawn="1"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3" name="îṧlîḓê"/>
            <p:cNvSpPr/>
            <p:nvPr userDrawn="1"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4" name="íş1îḓé"/>
            <p:cNvSpPr/>
            <p:nvPr userDrawn="1"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5" name="îšlïḓe"/>
            <p:cNvSpPr/>
            <p:nvPr userDrawn="1"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6" name="íṧlíḍè"/>
            <p:cNvSpPr/>
            <p:nvPr userDrawn="1"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7" name="iṥľïdè"/>
            <p:cNvSpPr/>
            <p:nvPr userDrawn="1"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8" name="í$ḻîḓé"/>
            <p:cNvSpPr/>
            <p:nvPr userDrawn="1"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9" name="íṩḷîḋe"/>
            <p:cNvSpPr/>
            <p:nvPr userDrawn="1"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0" name="îşḷíḑé"/>
            <p:cNvSpPr/>
            <p:nvPr userDrawn="1"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1" name="îśľiḋé"/>
            <p:cNvSpPr/>
            <p:nvPr userDrawn="1"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2" name="ísľîḑe"/>
            <p:cNvSpPr/>
            <p:nvPr userDrawn="1"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3" name="íṡḷîdé"/>
            <p:cNvSpPr/>
            <p:nvPr userDrawn="1"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4" name="îs1îḓè"/>
            <p:cNvSpPr/>
            <p:nvPr userDrawn="1"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5" name="íṣľiḓè"/>
            <p:cNvSpPr/>
            <p:nvPr userDrawn="1"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6" name="ïṣ1ïḍê"/>
            <p:cNvSpPr/>
            <p:nvPr userDrawn="1"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7" name="i$ḻidé"/>
            <p:cNvSpPr/>
            <p:nvPr userDrawn="1"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8" name="iṥḷîḋê"/>
            <p:cNvSpPr/>
            <p:nvPr userDrawn="1"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9" name="íşḻiḓè"/>
            <p:cNvSpPr/>
            <p:nvPr userDrawn="1"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0" name="îšļïďé"/>
            <p:cNvSpPr/>
            <p:nvPr userDrawn="1"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1" name="íṩľïďe"/>
            <p:cNvSpPr/>
            <p:nvPr userDrawn="1"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2" name="iṩḻïḑê"/>
            <p:cNvSpPr/>
            <p:nvPr userDrawn="1"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3" name="ïṥḻîḑe"/>
            <p:cNvSpPr/>
            <p:nvPr userDrawn="1"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4" name="îṧľîḓê"/>
            <p:cNvSpPr/>
            <p:nvPr userDrawn="1"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5" name="îṧḷîḋé"/>
            <p:cNvSpPr/>
            <p:nvPr userDrawn="1"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6" name="ísľiďé"/>
            <p:cNvSpPr/>
            <p:nvPr userDrawn="1"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7" name="í$ḷîḍê"/>
            <p:cNvSpPr/>
            <p:nvPr userDrawn="1"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8" name="ïṩľiḋe"/>
            <p:cNvSpPr/>
            <p:nvPr userDrawn="1"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9" name="íSľíḍe"/>
            <p:cNvSpPr/>
            <p:nvPr userDrawn="1"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0" name="íŝḷîḍe"/>
            <p:cNvSpPr/>
            <p:nvPr userDrawn="1"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1" name="íṥlíḑé"/>
            <p:cNvSpPr/>
            <p:nvPr userDrawn="1"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2" name="íṣḷíḋè"/>
            <p:cNvSpPr/>
            <p:nvPr userDrawn="1"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3" name="íšľîḑè"/>
            <p:cNvSpPr/>
            <p:nvPr userDrawn="1"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4" name="íṥļîḋe"/>
            <p:cNvSpPr/>
            <p:nvPr userDrawn="1"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5" name="išḷíďe"/>
            <p:cNvSpPr/>
            <p:nvPr userDrawn="1"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6" name="ïṧḷîḍê"/>
            <p:cNvSpPr/>
            <p:nvPr userDrawn="1"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7" name="îṣḷïḑé"/>
            <p:cNvSpPr/>
            <p:nvPr userDrawn="1"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8" name="îsḷidé"/>
            <p:cNvSpPr/>
            <p:nvPr userDrawn="1"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9" name="îṧlídê"/>
            <p:cNvSpPr/>
            <p:nvPr userDrawn="1"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0" name="îṣlïḋé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1" name="ïsḷîḋè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2" name="îṧľîďê"/>
            <p:cNvSpPr/>
            <p:nvPr userDrawn="1"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3" name="íṣḻïde"/>
            <p:cNvSpPr/>
            <p:nvPr userDrawn="1"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4" name="ísḷiḓe"/>
            <p:cNvSpPr/>
            <p:nvPr userDrawn="1"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5" name="ïṥḷïdê"/>
            <p:cNvSpPr/>
            <p:nvPr userDrawn="1"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6" name="îṣľiďè"/>
            <p:cNvSpPr/>
            <p:nvPr userDrawn="1"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7" name="ïSḷíḑe"/>
            <p:cNvSpPr/>
            <p:nvPr userDrawn="1"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8" name="iSḻídè"/>
            <p:cNvSpPr/>
            <p:nvPr userDrawn="1"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9" name="ïŝļiḑe"/>
            <p:cNvSpPr/>
            <p:nvPr userDrawn="1"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0" name="ïŝlîḑê"/>
            <p:cNvSpPr/>
            <p:nvPr userDrawn="1"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1" name="îṥḷîdè"/>
            <p:cNvSpPr/>
            <p:nvPr userDrawn="1"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2" name="îṡḷîďe"/>
            <p:cNvSpPr/>
            <p:nvPr userDrawn="1"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3" name="íSļîďê"/>
            <p:cNvSpPr/>
            <p:nvPr userDrawn="1"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4" name="íŝľídè"/>
            <p:cNvSpPr/>
            <p:nvPr userDrawn="1"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5" name="iś1íde"/>
            <p:cNvSpPr/>
            <p:nvPr userDrawn="1"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6" name="iṩľïḑê"/>
            <p:cNvSpPr/>
            <p:nvPr userDrawn="1"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7" name="íṥḻîḓé"/>
            <p:cNvSpPr/>
            <p:nvPr userDrawn="1"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8" name="îṡḷîďé"/>
            <p:cNvSpPr/>
            <p:nvPr userDrawn="1"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9" name="îśḷîḋê"/>
            <p:cNvSpPr/>
            <p:nvPr userDrawn="1"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0" name="íṡļíḍê"/>
            <p:cNvSpPr/>
            <p:nvPr userDrawn="1"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1" name="iślíḍè"/>
            <p:cNvSpPr/>
            <p:nvPr userDrawn="1"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2" name="îśľîḋè"/>
            <p:cNvSpPr/>
            <p:nvPr userDrawn="1"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3" name="ïṣḻïḑé"/>
            <p:cNvSpPr/>
            <p:nvPr userDrawn="1"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4" name="îṥľîḓê"/>
            <p:cNvSpPr/>
            <p:nvPr userDrawn="1"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5" name="íṣ1îḑè"/>
            <p:cNvSpPr/>
            <p:nvPr userDrawn="1"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6" name="íS1iḍè"/>
            <p:cNvSpPr/>
            <p:nvPr userDrawn="1"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7" name="íś1ídé"/>
            <p:cNvSpPr/>
            <p:nvPr userDrawn="1"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8" name="iş1íḓé"/>
            <p:cNvSpPr/>
            <p:nvPr userDrawn="1"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9" name="ïṥḷïḓê"/>
            <p:cNvSpPr/>
            <p:nvPr userDrawn="1"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0" name="íṣļíďê"/>
            <p:cNvSpPr/>
            <p:nvPr userDrawn="1"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1" name="íSḷide"/>
            <p:cNvSpPr/>
            <p:nvPr userDrawn="1"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2" name="íṣlîḍè"/>
            <p:cNvSpPr/>
            <p:nvPr userDrawn="1"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3" name="îṡļïḑé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4" name="îsḻîḑe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5" name="îṩlíďê"/>
            <p:cNvSpPr/>
            <p:nvPr userDrawn="1"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6" name="ïSľíďê"/>
            <p:cNvSpPr/>
            <p:nvPr userDrawn="1"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7" name="ïšḻïde"/>
            <p:cNvSpPr/>
            <p:nvPr userDrawn="1"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8" name="íṡ1íḍè"/>
            <p:cNvSpPr/>
            <p:nvPr userDrawn="1"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9" name="íṥ1ïḓê"/>
            <p:cNvSpPr/>
            <p:nvPr userDrawn="1"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0" name="ïšľîḑé"/>
            <p:cNvSpPr/>
            <p:nvPr userDrawn="1"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1" name="ïSḷíḓè"/>
            <p:cNvSpPr/>
            <p:nvPr userDrawn="1"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2" name="ïśľîďé"/>
            <p:cNvSpPr/>
            <p:nvPr userDrawn="1"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3" name="ïŝ1ïde"/>
            <p:cNvSpPr/>
            <p:nvPr userDrawn="1"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4" name="i$1ïďè"/>
            <p:cNvSpPr/>
            <p:nvPr userDrawn="1"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5" name="îşľîḍe"/>
            <p:cNvSpPr/>
            <p:nvPr userDrawn="1"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6" name="îṡlide"/>
            <p:cNvSpPr/>
            <p:nvPr userDrawn="1"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7" name="işļïḍe"/>
            <p:cNvSpPr/>
            <p:nvPr userDrawn="1"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8" name="ïṧļíďê"/>
            <p:cNvSpPr/>
            <p:nvPr userDrawn="1"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9" name="îSḷiḑè"/>
            <p:cNvSpPr/>
            <p:nvPr userDrawn="1"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0" name="íS1íḓê"/>
            <p:cNvSpPr/>
            <p:nvPr userDrawn="1"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1" name="ïṡḻídé"/>
            <p:cNvSpPr/>
            <p:nvPr userDrawn="1"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2" name="íŝļiḑe"/>
            <p:cNvSpPr/>
            <p:nvPr userDrawn="1"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3" name="î$ḷiḓe"/>
            <p:cNvSpPr/>
            <p:nvPr userDrawn="1"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4" name="ï$ḻíďè"/>
            <p:cNvSpPr/>
            <p:nvPr userDrawn="1"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5" name="íśḻïḓe"/>
            <p:cNvSpPr/>
            <p:nvPr userDrawn="1"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6" name="ïṧlîďê"/>
            <p:cNvSpPr/>
            <p:nvPr userDrawn="1"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7" name="iṣḷidè"/>
            <p:cNvSpPr/>
            <p:nvPr userDrawn="1"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8" name="íṣľîḑè"/>
            <p:cNvSpPr/>
            <p:nvPr userDrawn="1"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9" name="îṡlïḓè"/>
            <p:cNvSpPr/>
            <p:nvPr userDrawn="1"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0" name="ïṩļîdé"/>
            <p:cNvSpPr/>
            <p:nvPr userDrawn="1"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1" name="îṥḻîdê"/>
            <p:cNvSpPr/>
            <p:nvPr userDrawn="1"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2" name="ïşlïďe"/>
            <p:cNvSpPr/>
            <p:nvPr userDrawn="1"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3" name="íŝ1îdè"/>
            <p:cNvSpPr/>
            <p:nvPr userDrawn="1"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4" name="ïŝḷíḋè"/>
            <p:cNvSpPr/>
            <p:nvPr userDrawn="1"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5" name="ïs1ïďè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6" name="íŝļïḍé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7" name="íṧļîḓé"/>
            <p:cNvSpPr/>
            <p:nvPr userDrawn="1"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8" name="iṧľiḍê"/>
            <p:cNvSpPr/>
            <p:nvPr userDrawn="1"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9" name="ísľiḑè"/>
            <p:cNvSpPr/>
            <p:nvPr userDrawn="1"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0" name="ï$ľîḓê"/>
            <p:cNvSpPr/>
            <p:nvPr userDrawn="1"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1" name="îS1ïḍe"/>
            <p:cNvSpPr/>
            <p:nvPr userDrawn="1"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2" name="îṥľîḍe"/>
            <p:cNvSpPr/>
            <p:nvPr userDrawn="1"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3" name="ï$ḻiḍè"/>
            <p:cNvSpPr/>
            <p:nvPr userDrawn="1"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4" name="ïŝḷiḍé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5" name="ï$1iďe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6" name="iŝ1îďê"/>
            <p:cNvSpPr/>
            <p:nvPr userDrawn="1"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7" name="íśliḍê"/>
            <p:cNvSpPr/>
            <p:nvPr userDrawn="1"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8" name="îṧḷiḍè"/>
            <p:cNvSpPr/>
            <p:nvPr userDrawn="1"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9" name="îŝḻï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0" name="iŝļí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1" name="iṣļiḍé"/>
            <p:cNvSpPr/>
            <p:nvPr userDrawn="1"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2" name="i$liḓe"/>
            <p:cNvSpPr/>
            <p:nvPr userDrawn="1"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3" name="iṣľïḍé"/>
            <p:cNvSpPr/>
            <p:nvPr userDrawn="1"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4" name="ïŝḷîḑe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5" name="í$ḻiḍè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6" name="işľidé"/>
            <p:cNvSpPr/>
            <p:nvPr userDrawn="1"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7" name="íṡľidè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8" name="iṡḻïďe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9" name="î$lïḑe"/>
            <p:cNvSpPr/>
            <p:nvPr userDrawn="1"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0" name="íṩ1íďe"/>
            <p:cNvSpPr/>
            <p:nvPr userDrawn="1"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1" name="ïsḷïďê"/>
            <p:cNvSpPr/>
            <p:nvPr userDrawn="1"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2" name="îş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3" name="íṧ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4" name="íṥľîḍe"/>
            <p:cNvSpPr/>
            <p:nvPr userDrawn="1"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5" name="iṡľíḓé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6" name="îşľiḋê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7" name="ísľiḋê"/>
            <p:cNvSpPr/>
            <p:nvPr userDrawn="1"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8" name="îşļiḑé"/>
            <p:cNvSpPr/>
            <p:nvPr userDrawn="1"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9" name="íšḻïďè"/>
            <p:cNvSpPr/>
            <p:nvPr userDrawn="1"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0" name="ïsḷîďé"/>
            <p:cNvSpPr/>
            <p:nvPr userDrawn="1"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1" name="íslïďé"/>
            <p:cNvSpPr/>
            <p:nvPr userDrawn="1"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2" name="î$ļîdè"/>
            <p:cNvSpPr/>
            <p:nvPr userDrawn="1"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3" name="îslídè"/>
            <p:cNvSpPr/>
            <p:nvPr userDrawn="1"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4" name="îšḻïďê"/>
            <p:cNvSpPr/>
            <p:nvPr userDrawn="1"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5" name="îş1iḋe"/>
            <p:cNvSpPr/>
            <p:nvPr userDrawn="1"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6" name="íṧlïḓe"/>
            <p:cNvSpPr/>
            <p:nvPr userDrawn="1"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7" name="îŝ1ïḑè"/>
            <p:cNvSpPr/>
            <p:nvPr userDrawn="1"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8" name="iṧḷîdê"/>
            <p:cNvSpPr/>
            <p:nvPr userDrawn="1"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9" name="iṩ1íde"/>
            <p:cNvSpPr/>
            <p:nvPr userDrawn="1"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0" name="îṥ1íḍe"/>
            <p:cNvSpPr/>
            <p:nvPr userDrawn="1"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1" name="îṥḻíḍè"/>
            <p:cNvSpPr/>
            <p:nvPr userDrawn="1"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2" name="iŝľiḓè"/>
            <p:cNvSpPr/>
            <p:nvPr userDrawn="1"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3" name="íṥlîḑe"/>
            <p:cNvSpPr/>
            <p:nvPr userDrawn="1"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4" name="iSḷiďê"/>
            <p:cNvSpPr/>
            <p:nvPr userDrawn="1"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5" name="ïşļiḋè"/>
            <p:cNvSpPr/>
            <p:nvPr userDrawn="1"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6" name="ï$ľiḋe"/>
            <p:cNvSpPr/>
            <p:nvPr userDrawn="1"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7" name="íŝľîḍè"/>
            <p:cNvSpPr/>
            <p:nvPr userDrawn="1"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8" name="íşḷïďé"/>
            <p:cNvSpPr/>
            <p:nvPr userDrawn="1"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9" name="ïsḻïḍè"/>
            <p:cNvSpPr/>
            <p:nvPr userDrawn="1"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0" name="iṩḷiḑè"/>
            <p:cNvSpPr/>
            <p:nvPr userDrawn="1"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1" name="îSľiḋé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2" name="ïṡliḋê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3" name="ïṩļíḓê"/>
            <p:cNvSpPr/>
            <p:nvPr userDrawn="1"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4" name="is1iḋe"/>
            <p:cNvSpPr/>
            <p:nvPr userDrawn="1"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5" name="íSḻiḓê"/>
            <p:cNvSpPr/>
            <p:nvPr userDrawn="1"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6" name="ís1ïďè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7" name="ïṡḷiḓé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8" name="íṣḻïdê"/>
            <p:cNvSpPr/>
            <p:nvPr userDrawn="1"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9" name="îšḷïdè"/>
            <p:cNvSpPr/>
            <p:nvPr userDrawn="1"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0" name="íṥḷiḓe"/>
            <p:cNvSpPr/>
            <p:nvPr userDrawn="1"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1" name="îşļíďe"/>
            <p:cNvSpPr/>
            <p:nvPr userDrawn="1"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2" name="ïşļiḍè"/>
            <p:cNvSpPr/>
            <p:nvPr userDrawn="1"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3" name="íşľîḓé"/>
            <p:cNvSpPr/>
            <p:nvPr userDrawn="1"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4" name="íṡ1ïḋê"/>
            <p:cNvSpPr/>
            <p:nvPr userDrawn="1"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5" name="iṥ1ïḑè"/>
            <p:cNvSpPr/>
            <p:nvPr userDrawn="1"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6" name="îṧļíḍê"/>
            <p:cNvSpPr/>
            <p:nvPr userDrawn="1"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7" name="ïšḷîde"/>
            <p:cNvSpPr/>
            <p:nvPr userDrawn="1"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8" name="íṥľíḍe"/>
            <p:cNvSpPr/>
            <p:nvPr userDrawn="1"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9" name="ïŝḷiďè"/>
            <p:cNvSpPr/>
            <p:nvPr userDrawn="1"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0" name="iṧļîḋè"/>
            <p:cNvSpPr/>
            <p:nvPr userDrawn="1"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1" name="işľíḑé"/>
            <p:cNvSpPr/>
            <p:nvPr userDrawn="1"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2" name="îṧľíḑê"/>
            <p:cNvSpPr/>
            <p:nvPr userDrawn="1"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3" name="ïṣlïḑê"/>
            <p:cNvSpPr/>
            <p:nvPr userDrawn="1"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4" name="îṣ1ïḓê"/>
            <p:cNvSpPr/>
            <p:nvPr userDrawn="1"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5" name="îṥḻiḋé"/>
            <p:cNvSpPr/>
            <p:nvPr userDrawn="1"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6" name="íṡļíḓe"/>
            <p:cNvSpPr/>
            <p:nvPr userDrawn="1"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7" name="îşḻïḓé"/>
            <p:cNvSpPr/>
            <p:nvPr userDrawn="1"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8" name="îṥ1ïḋè"/>
            <p:cNvSpPr/>
            <p:nvPr userDrawn="1"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9" name="i$1ïdé"/>
            <p:cNvSpPr/>
            <p:nvPr userDrawn="1"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0" name="iS1îḓê"/>
            <p:cNvSpPr/>
            <p:nvPr userDrawn="1"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1" name="ïṩļîḋè"/>
            <p:cNvSpPr/>
            <p:nvPr userDrawn="1"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2" name="íṩḻiḋé"/>
            <p:cNvSpPr/>
            <p:nvPr userDrawn="1"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3" name="ïŝḷíḋè"/>
            <p:cNvSpPr/>
            <p:nvPr userDrawn="1"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4" name="ïṣľîde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5" name="îṩlïḋé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6" name="i$1idè"/>
            <p:cNvSpPr/>
            <p:nvPr userDrawn="1"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7" name="iSľïḑé"/>
            <p:cNvSpPr/>
            <p:nvPr userDrawn="1"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8" name="íS1ídè"/>
            <p:cNvSpPr/>
            <p:nvPr userDrawn="1"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9" name="ïṧḷïḓe"/>
            <p:cNvSpPr/>
            <p:nvPr userDrawn="1"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0" name="îsľîdê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1" name="iṩlide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2" name="îṧḷîḍe"/>
            <p:cNvSpPr/>
            <p:nvPr userDrawn="1"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3" name="ïş1îḋe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4" name="isľïďè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5" name="ïsľïḍê"/>
            <p:cNvSpPr/>
            <p:nvPr userDrawn="1"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6" name="ïṥḻîḓe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7" name="í$ḻïďè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8" name="îṡľîďé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9" name="işḻíḑê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0" name="íSļïḋê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1" name="îṥľïḑê"/>
            <p:cNvSpPr/>
            <p:nvPr userDrawn="1"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2" name="íṡliḋê"/>
            <p:cNvSpPr/>
            <p:nvPr userDrawn="1"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3" name="iSliḋé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4" name="ïślîďè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5" name="ïŝḻïdé"/>
            <p:cNvSpPr/>
            <p:nvPr userDrawn="1"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6" name="îṩḻiḍè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7" name="ïṧḻîḋé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8" name="îSḷïḋé"/>
            <p:cNvSpPr/>
            <p:nvPr userDrawn="1"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9" name="îśḷide"/>
            <p:cNvSpPr/>
            <p:nvPr userDrawn="1"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0" name="ïšļïďê"/>
            <p:cNvSpPr/>
            <p:nvPr userDrawn="1"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1" name="ïṡlîḍê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2" name="iSḷïḋé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3" name="î$ḻîḋê"/>
            <p:cNvSpPr/>
            <p:nvPr userDrawn="1"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4" name="îşľíḋê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5" name="ïṥľïḋè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6" name="ïşḻiḓê"/>
            <p:cNvSpPr/>
            <p:nvPr userDrawn="1"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7" name="íşļïďe"/>
            <p:cNvSpPr/>
            <p:nvPr userDrawn="1"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8" name="ïş1iḍê"/>
            <p:cNvSpPr/>
            <p:nvPr userDrawn="1"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9" name="isḷîḋê"/>
            <p:cNvSpPr/>
            <p:nvPr userDrawn="1"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0" name="íṩ1íḑê"/>
            <p:cNvSpPr/>
            <p:nvPr userDrawn="1"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1" name="ísḷide"/>
            <p:cNvSpPr/>
            <p:nvPr userDrawn="1"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2" name="îṣľiḋè"/>
            <p:cNvSpPr/>
            <p:nvPr userDrawn="1"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3" name="íṧ1íḑè"/>
            <p:cNvSpPr/>
            <p:nvPr userDrawn="1"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4" name="îŝ1îďe"/>
            <p:cNvSpPr/>
            <p:nvPr userDrawn="1"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5" name="ïsḷiḑe"/>
            <p:cNvSpPr/>
            <p:nvPr userDrawn="1"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6" name="ïşlîḑé"/>
            <p:cNvSpPr/>
            <p:nvPr userDrawn="1"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7" name="íṣḻïḑé"/>
            <p:cNvSpPr/>
            <p:nvPr userDrawn="1"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8" name="íşḷíḍè"/>
            <p:cNvSpPr/>
            <p:nvPr userDrawn="1"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9" name="ïsḻïḓê"/>
            <p:cNvSpPr/>
            <p:nvPr userDrawn="1"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0" name="ïŝlîḍê"/>
            <p:cNvSpPr/>
            <p:nvPr userDrawn="1"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1" name="îṥ1íḋè"/>
            <p:cNvSpPr/>
            <p:nvPr userDrawn="1"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2" name="iŝ1íďê"/>
            <p:cNvSpPr/>
            <p:nvPr userDrawn="1"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3" name="íṧ1íḍê"/>
            <p:cNvSpPr/>
            <p:nvPr userDrawn="1"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4" name="íṡḷiḋé"/>
            <p:cNvSpPr/>
            <p:nvPr userDrawn="1"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5" name="íşlíḓê"/>
            <p:cNvSpPr/>
            <p:nvPr userDrawn="1"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6" name="íŝ1ïḍe"/>
            <p:cNvSpPr/>
            <p:nvPr userDrawn="1"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7" name="îSḷíḍé"/>
            <p:cNvSpPr/>
            <p:nvPr userDrawn="1"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8" name="íṩ1ïḍê"/>
            <p:cNvSpPr/>
            <p:nvPr userDrawn="1"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9" name="ïṩlíḋe"/>
            <p:cNvSpPr/>
            <p:nvPr userDrawn="1"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0" name="iśľíďe"/>
            <p:cNvSpPr/>
            <p:nvPr userDrawn="1"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1" name="iŝḻiďe"/>
            <p:cNvSpPr/>
            <p:nvPr userDrawn="1"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2" name="ïṡľïḑè"/>
            <p:cNvSpPr/>
            <p:nvPr userDrawn="1"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3" name="işḻiďé"/>
            <p:cNvSpPr/>
            <p:nvPr userDrawn="1"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4" name="íṡľíḋè"/>
            <p:cNvSpPr/>
            <p:nvPr userDrawn="1"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5" name="îsľïḓe"/>
            <p:cNvSpPr/>
            <p:nvPr userDrawn="1"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6" name="î$1îḋé"/>
            <p:cNvSpPr/>
            <p:nvPr userDrawn="1"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7" name="î$ļïde"/>
            <p:cNvSpPr/>
            <p:nvPr userDrawn="1"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8" name="íSḷiḋè"/>
            <p:cNvSpPr/>
            <p:nvPr userDrawn="1"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9" name="isľîdé"/>
            <p:cNvSpPr/>
            <p:nvPr userDrawn="1"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0" name="ïṧľîḑê"/>
            <p:cNvSpPr/>
            <p:nvPr userDrawn="1"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1" name="ïšļíḋè"/>
            <p:cNvSpPr/>
            <p:nvPr userDrawn="1"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2" name="iṥḷíḋé"/>
            <p:cNvSpPr/>
            <p:nvPr userDrawn="1"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3" name="iṩlíďe"/>
            <p:cNvSpPr/>
            <p:nvPr userDrawn="1"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4" name="îṣḷiḓé"/>
            <p:cNvSpPr/>
            <p:nvPr userDrawn="1"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5" name="îS1îḓè"/>
            <p:cNvSpPr/>
            <p:nvPr userDrawn="1"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6" name="isḷïḋe"/>
            <p:cNvSpPr/>
            <p:nvPr userDrawn="1"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7" name="íSḷíḓé"/>
            <p:cNvSpPr/>
            <p:nvPr userDrawn="1"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8" name="îşḷïḑé"/>
            <p:cNvSpPr/>
            <p:nvPr userDrawn="1"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9" name="iṡḻidê"/>
            <p:cNvSpPr/>
            <p:nvPr userDrawn="1"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0" name="ïṥ1ïḓe"/>
            <p:cNvSpPr/>
            <p:nvPr userDrawn="1"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1" name="íṣḷíde"/>
            <p:cNvSpPr/>
            <p:nvPr userDrawn="1"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2" name="ïśliďê"/>
            <p:cNvSpPr/>
            <p:nvPr userDrawn="1"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3" name="ísḷiḑê"/>
            <p:cNvSpPr/>
            <p:nvPr userDrawn="1"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4" name="ïšļîḍè"/>
            <p:cNvSpPr/>
            <p:nvPr userDrawn="1"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5" name="îş1ïďé"/>
            <p:cNvSpPr/>
            <p:nvPr userDrawn="1"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6" name="ïṥlîde"/>
            <p:cNvSpPr/>
            <p:nvPr userDrawn="1"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7" name="ï$ḻîḓe"/>
            <p:cNvSpPr/>
            <p:nvPr userDrawn="1"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8" name="íSľïďê"/>
            <p:cNvSpPr/>
            <p:nvPr userDrawn="1"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9" name="išḻídê"/>
            <p:cNvSpPr/>
            <p:nvPr userDrawn="1"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0" name="îṧlíḓe"/>
            <p:cNvSpPr/>
            <p:nvPr userDrawn="1"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1" name="isľîḋè"/>
            <p:cNvSpPr/>
            <p:nvPr userDrawn="1"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2" name="îŝ1îdè"/>
            <p:cNvSpPr/>
            <p:nvPr userDrawn="1"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3" name="ïś1íḋè"/>
            <p:cNvSpPr/>
            <p:nvPr userDrawn="1"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4" name="iṣ1iḓê"/>
            <p:cNvSpPr/>
            <p:nvPr userDrawn="1"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5" name="îŝļídè"/>
            <p:cNvSpPr/>
            <p:nvPr userDrawn="1"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6" name="ïṣļîḍé"/>
            <p:cNvSpPr/>
            <p:nvPr userDrawn="1"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7" name="ïṣḻiḍe"/>
            <p:cNvSpPr/>
            <p:nvPr userDrawn="1"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8" name="ïṡḷîḋé"/>
            <p:cNvSpPr/>
            <p:nvPr userDrawn="1"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9" name="îṡļïḋe"/>
            <p:cNvSpPr/>
            <p:nvPr userDrawn="1"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0" name="isľídé"/>
            <p:cNvSpPr/>
            <p:nvPr userDrawn="1"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1" name="ïSḷîḓé"/>
            <p:cNvSpPr/>
            <p:nvPr userDrawn="1"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2" name="ïśḻíḑé"/>
            <p:cNvSpPr/>
            <p:nvPr userDrawn="1"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3" name="íş1idè"/>
            <p:cNvSpPr/>
            <p:nvPr userDrawn="1"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4" name="isľïḓé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5" name="îşlíḓe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6" name="iśļíḋè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7" name="í$ļiḓe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8" name="ï$ḷiḍè"/>
            <p:cNvSpPr/>
            <p:nvPr userDrawn="1"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9" name="ïS1ïḋê"/>
            <p:cNvSpPr/>
            <p:nvPr userDrawn="1"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0" name="iSliďê"/>
            <p:cNvSpPr/>
            <p:nvPr userDrawn="1"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1" name="iṩļîḋe"/>
            <p:cNvSpPr/>
            <p:nvPr userDrawn="1"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2" name="ï$ḷïḑê"/>
            <p:cNvSpPr/>
            <p:nvPr userDrawn="1"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3" name="ïSľíďé"/>
            <p:cNvSpPr/>
            <p:nvPr userDrawn="1"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4" name="ïŝľïḍé"/>
            <p:cNvSpPr/>
            <p:nvPr userDrawn="1"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5" name="iś1îde"/>
            <p:cNvSpPr/>
            <p:nvPr userDrawn="1"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6" name="iṡlïďe"/>
            <p:cNvSpPr/>
            <p:nvPr userDrawn="1"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7" name="îsḻîdè"/>
            <p:cNvSpPr/>
            <p:nvPr userDrawn="1"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8" name="î$ľiḋe"/>
            <p:cNvSpPr/>
            <p:nvPr userDrawn="1"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9" name="îš1îḋè"/>
            <p:cNvSpPr/>
            <p:nvPr userDrawn="1"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0" name="íś1ïḍê"/>
            <p:cNvSpPr/>
            <p:nvPr userDrawn="1"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1" name="iṡ1îḓè"/>
            <p:cNvSpPr/>
            <p:nvPr userDrawn="1"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2" name="îş1iḓê"/>
            <p:cNvSpPr/>
            <p:nvPr userDrawn="1"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3" name="î$ļiḍe"/>
            <p:cNvSpPr/>
            <p:nvPr userDrawn="1"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4" name="íS1ïdè"/>
            <p:cNvSpPr/>
            <p:nvPr userDrawn="1"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5" name="iṡ1ïḍé"/>
            <p:cNvSpPr/>
            <p:nvPr userDrawn="1"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6" name="iŝļïḑé"/>
            <p:cNvSpPr/>
            <p:nvPr userDrawn="1"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7" name="ísľiḍe"/>
            <p:cNvSpPr/>
            <p:nvPr userDrawn="1"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8" name="iś1idê"/>
            <p:cNvSpPr/>
            <p:nvPr userDrawn="1"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9" name="îśḻïḍè"/>
            <p:cNvSpPr/>
            <p:nvPr userDrawn="1"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0" name="ï$lîḍè"/>
            <p:cNvSpPr/>
            <p:nvPr userDrawn="1"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1" name="iṧļíde"/>
            <p:cNvSpPr/>
            <p:nvPr userDrawn="1"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2" name="iṣḷïḓè"/>
            <p:cNvSpPr/>
            <p:nvPr userDrawn="1"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3" name="ï$ļïḓê"/>
            <p:cNvSpPr/>
            <p:nvPr userDrawn="1"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4" name="išliḋe"/>
            <p:cNvSpPr/>
            <p:nvPr userDrawn="1"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5" name="ïṡlidè"/>
            <p:cNvSpPr/>
            <p:nvPr userDrawn="1"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6" name="íṥḷiďé"/>
            <p:cNvSpPr/>
            <p:nvPr userDrawn="1"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7" name="îṧlïdè"/>
            <p:cNvSpPr/>
            <p:nvPr userDrawn="1"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8" name="iṧľîdè"/>
            <p:cNvSpPr/>
            <p:nvPr userDrawn="1"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9" name="ïsľîḑè"/>
            <p:cNvSpPr/>
            <p:nvPr userDrawn="1"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0" name="işļíḑé"/>
            <p:cNvSpPr/>
            <p:nvPr userDrawn="1"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1" name="ïSļíḑè"/>
            <p:cNvSpPr/>
            <p:nvPr userDrawn="1"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2" name="îṥlïdê"/>
            <p:cNvSpPr/>
            <p:nvPr userDrawn="1"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3" name="íśḻïďè"/>
            <p:cNvSpPr/>
            <p:nvPr userDrawn="1"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4" name="î$lïḋê"/>
            <p:cNvSpPr/>
            <p:nvPr userDrawn="1"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5" name="ïš1iḋe"/>
            <p:cNvSpPr/>
            <p:nvPr userDrawn="1"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6" name="i$lîdê"/>
            <p:cNvSpPr/>
            <p:nvPr userDrawn="1"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7" name="ïṧlidè"/>
            <p:cNvSpPr/>
            <p:nvPr userDrawn="1"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8" name="iSḻídè"/>
            <p:cNvSpPr/>
            <p:nvPr userDrawn="1"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9" name="î$ḻiḓè"/>
            <p:cNvSpPr/>
            <p:nvPr userDrawn="1"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0" name="íSḷîḍé"/>
            <p:cNvSpPr/>
            <p:nvPr userDrawn="1"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1" name="iṡľíḓê"/>
            <p:cNvSpPr/>
            <p:nvPr userDrawn="1"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2" name="îṧlïďe"/>
            <p:cNvSpPr/>
            <p:nvPr userDrawn="1"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3" name="iṡ1ïďe"/>
            <p:cNvSpPr/>
            <p:nvPr userDrawn="1"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4" name="ïṥḷîḑê"/>
            <p:cNvSpPr/>
            <p:nvPr userDrawn="1"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5" name="išľïḋe"/>
            <p:cNvSpPr/>
            <p:nvPr userDrawn="1"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6" name="iṡľîďé"/>
            <p:cNvSpPr/>
            <p:nvPr userDrawn="1"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7" name="iṧľiḓè"/>
            <p:cNvSpPr/>
            <p:nvPr userDrawn="1"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8" name="iŝľïḋè"/>
            <p:cNvSpPr/>
            <p:nvPr userDrawn="1"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9" name="íṩ1îḑê"/>
            <p:cNvSpPr/>
            <p:nvPr userDrawn="1"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0" name="ïṩḷíḋê"/>
            <p:cNvSpPr/>
            <p:nvPr userDrawn="1"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1" name="îŝļiḓè"/>
            <p:cNvSpPr/>
            <p:nvPr userDrawn="1"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2" name="îṡľíḓe"/>
            <p:cNvSpPr/>
            <p:nvPr userDrawn="1"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3" name="ïšḻîḓê"/>
            <p:cNvSpPr/>
            <p:nvPr userDrawn="1"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4" name="îsḷïḓê"/>
            <p:cNvSpPr/>
            <p:nvPr userDrawn="1"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5" name="ïṣḷîďé"/>
            <p:cNvSpPr/>
            <p:nvPr userDrawn="1"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6" name="iṣļîḑe"/>
            <p:cNvSpPr/>
            <p:nvPr userDrawn="1"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7" name="îšḻïdê"/>
            <p:cNvSpPr/>
            <p:nvPr userDrawn="1"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8" name="išḷïḓé"/>
            <p:cNvSpPr/>
            <p:nvPr userDrawn="1"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9" name="iśḷïďe"/>
            <p:cNvSpPr/>
            <p:nvPr userDrawn="1"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0" name="iṥḻîḋe"/>
            <p:cNvSpPr/>
            <p:nvPr userDrawn="1"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1" name="î$ľïḋe"/>
            <p:cNvSpPr/>
            <p:nvPr userDrawn="1"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2" name="îśľïḓê"/>
            <p:cNvSpPr/>
            <p:nvPr userDrawn="1"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3" name="ïŝ1ïďê"/>
            <p:cNvSpPr/>
            <p:nvPr userDrawn="1"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4" name="işḻiḍé"/>
            <p:cNvSpPr/>
            <p:nvPr userDrawn="1"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5" name="îśḷíḍe"/>
            <p:cNvSpPr/>
            <p:nvPr userDrawn="1"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6" name="iSļïḋê"/>
            <p:cNvSpPr/>
            <p:nvPr userDrawn="1"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7" name="ísļîḍè"/>
            <p:cNvSpPr/>
            <p:nvPr userDrawn="1"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8" name="í$ľïḓe"/>
            <p:cNvSpPr/>
            <p:nvPr userDrawn="1"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9" name="isļiḑè"/>
            <p:cNvSpPr/>
            <p:nvPr userDrawn="1"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0" name="iṣḷïḋe"/>
            <p:cNvSpPr/>
            <p:nvPr userDrawn="1"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1" name="í$ḷíḓê"/>
            <p:cNvSpPr/>
            <p:nvPr userDrawn="1"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2" name="íSļiḑê"/>
            <p:cNvSpPr/>
            <p:nvPr userDrawn="1"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3" name="iṥļíḓè"/>
            <p:cNvSpPr/>
            <p:nvPr userDrawn="1"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4" name="iŝľîḋè"/>
            <p:cNvSpPr/>
            <p:nvPr userDrawn="1"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5" name="íšľiḓé"/>
            <p:cNvSpPr/>
            <p:nvPr userDrawn="1"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6" name="iṩḻîḋe"/>
            <p:cNvSpPr/>
            <p:nvPr userDrawn="1"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7" name="îSľîḓê"/>
            <p:cNvSpPr/>
            <p:nvPr userDrawn="1"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8" name="îşļîďe"/>
            <p:cNvSpPr/>
            <p:nvPr userDrawn="1"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9" name="îŝḻíḓé"/>
            <p:cNvSpPr/>
            <p:nvPr userDrawn="1"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0" name="îŝḻíḓê"/>
            <p:cNvSpPr/>
            <p:nvPr userDrawn="1"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1" name="íslïďe"/>
            <p:cNvSpPr/>
            <p:nvPr userDrawn="1"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2" name="ïŝlíḓé"/>
            <p:cNvSpPr/>
            <p:nvPr userDrawn="1"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3" name="ïṥ1îdè"/>
            <p:cNvSpPr/>
            <p:nvPr userDrawn="1"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4" name="ïŝḻiḍe"/>
            <p:cNvSpPr/>
            <p:nvPr userDrawn="1"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5" name="îŝḷíďé"/>
            <p:cNvSpPr/>
            <p:nvPr userDrawn="1"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6" name="i$lîdé"/>
            <p:cNvSpPr/>
            <p:nvPr userDrawn="1"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7" name="îŝ1íḓè"/>
            <p:cNvSpPr/>
            <p:nvPr userDrawn="1"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8" name="ï$ḻiḑe"/>
            <p:cNvSpPr/>
            <p:nvPr userDrawn="1"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9" name="îşļîḑe"/>
            <p:cNvSpPr/>
            <p:nvPr userDrawn="1"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0" name="ï$ļiḋè"/>
            <p:cNvSpPr/>
            <p:nvPr userDrawn="1"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1" name="íṥḷîḋé"/>
            <p:cNvSpPr/>
            <p:nvPr userDrawn="1"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2" name="í$ľídè"/>
            <p:cNvSpPr/>
            <p:nvPr userDrawn="1"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3" name="íṩḻîḋe"/>
            <p:cNvSpPr/>
            <p:nvPr userDrawn="1"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4" name="iṥ1îďê"/>
            <p:cNvSpPr/>
            <p:nvPr userDrawn="1"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5" name="ïŝļiḓê"/>
            <p:cNvSpPr/>
            <p:nvPr userDrawn="1"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6" name="ïśļïď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7" name="í$ḻíḓ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8" name="îSḷíḋe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9" name="i$ḻíḋé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0" name="išļïḓé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1" name="iśļíḍê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2" name="ïṥļîḋe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3" name="íṣḻîďê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4" name="iṥľíďè"/>
            <p:cNvSpPr/>
            <p:nvPr userDrawn="1"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5" name="ïṥ1ïḑe"/>
            <p:cNvSpPr/>
            <p:nvPr userDrawn="1"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6" name="îṣľíḍè"/>
            <p:cNvSpPr/>
            <p:nvPr userDrawn="1"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7" name="ïśļïḑé"/>
            <p:cNvSpPr/>
            <p:nvPr userDrawn="1"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8" name="îṥ1ïdé"/>
            <p:cNvSpPr/>
            <p:nvPr userDrawn="1"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9" name="ïṣḻïḓè"/>
            <p:cNvSpPr/>
            <p:nvPr userDrawn="1"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40" name="iṣľiḍê"/>
            <p:cNvSpPr/>
            <p:nvPr userDrawn="1"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41" name="ïš1îdé"/>
            <p:cNvSpPr/>
            <p:nvPr userDrawn="1"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42" name="ïšlíḓé"/>
            <p:cNvSpPr/>
            <p:nvPr userDrawn="1"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43" name="iśḻïďè"/>
            <p:cNvSpPr/>
            <p:nvPr userDrawn="1"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44" name="í$ľîdê"/>
            <p:cNvSpPr/>
            <p:nvPr userDrawn="1"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046" name="图片 204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1377224" y="2515751"/>
            <a:ext cx="1118143" cy="2043719"/>
          </a:xfrm>
          <a:prstGeom prst="rect">
            <a:avLst/>
          </a:prstGeom>
        </p:spPr>
      </p:pic>
      <p:pic>
        <p:nvPicPr>
          <p:cNvPr id="2050" name="图片 20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6928894" y="2219626"/>
            <a:ext cx="1150076" cy="2105277"/>
          </a:xfrm>
          <a:prstGeom prst="rect">
            <a:avLst/>
          </a:prstGeom>
        </p:spPr>
      </p:pic>
      <p:pic>
        <p:nvPicPr>
          <p:cNvPr id="2052" name="图片 205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1256897" y="3398681"/>
            <a:ext cx="1088441" cy="1992453"/>
          </a:xfrm>
          <a:prstGeom prst="rect">
            <a:avLst/>
          </a:prstGeom>
        </p:spPr>
      </p:pic>
      <p:pic>
        <p:nvPicPr>
          <p:cNvPr id="2054" name="图片 205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547677" y="4572341"/>
            <a:ext cx="1126746" cy="20625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7144711" y="3491896"/>
            <a:ext cx="1109124" cy="20303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6796258" y="4297038"/>
            <a:ext cx="1089834" cy="1991974"/>
          </a:xfrm>
          <a:prstGeom prst="rect">
            <a:avLst/>
          </a:prstGeom>
        </p:spPr>
      </p:pic>
      <p:sp>
        <p:nvSpPr>
          <p:cNvPr id="2056" name="文本框 2055"/>
          <p:cNvSpPr txBox="1"/>
          <p:nvPr userDrawn="1"/>
        </p:nvSpPr>
        <p:spPr>
          <a:xfrm>
            <a:off x="8764438" y="966159"/>
            <a:ext cx="205308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cs"/>
              </a:rPr>
              <a:t>夏</a:t>
            </a:r>
          </a:p>
        </p:txBody>
      </p:sp>
      <p:sp>
        <p:nvSpPr>
          <p:cNvPr id="2057" name="文本框 2056"/>
          <p:cNvSpPr txBox="1"/>
          <p:nvPr userDrawn="1"/>
        </p:nvSpPr>
        <p:spPr>
          <a:xfrm>
            <a:off x="9624204" y="1834551"/>
            <a:ext cx="205308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cs"/>
              </a:rPr>
              <a:t>令</a:t>
            </a:r>
          </a:p>
        </p:txBody>
      </p:sp>
      <p:sp>
        <p:nvSpPr>
          <p:cNvPr id="2058" name="文本框 2057"/>
          <p:cNvSpPr txBox="1"/>
          <p:nvPr userDrawn="1"/>
        </p:nvSpPr>
        <p:spPr>
          <a:xfrm>
            <a:off x="9141124" y="3197525"/>
            <a:ext cx="20530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cs"/>
              </a:rPr>
              <a:t>营</a:t>
            </a:r>
          </a:p>
        </p:txBody>
      </p:sp>
      <p:pic>
        <p:nvPicPr>
          <p:cNvPr id="542" name="佐藤利奈,大亀あすか - ごはんの練習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49165" y="61692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00" mute="1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"/>
                </p:tgtEl>
              </p:cMediaNode>
            </p:audio>
          </p:childTnLst>
        </p:cTn>
      </p:par>
    </p:tnLst>
    <p:bldLst>
      <p:bldP spid="2056" grpId="0"/>
      <p:bldP spid="2057" grpId="0"/>
      <p:bldP spid="205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AC1DA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/>
          <p:nvPr userDrawn="1"/>
        </p:nvSpPr>
        <p:spPr bwMode="auto">
          <a:xfrm>
            <a:off x="0" y="2111375"/>
            <a:ext cx="1133475" cy="879475"/>
          </a:xfrm>
          <a:custGeom>
            <a:avLst/>
            <a:gdLst>
              <a:gd name="T0" fmla="*/ 0 w 1041"/>
              <a:gd name="T1" fmla="*/ 0 h 851"/>
              <a:gd name="T2" fmla="*/ 0 w 1041"/>
              <a:gd name="T3" fmla="*/ 845 h 851"/>
              <a:gd name="T4" fmla="*/ 745 w 1041"/>
              <a:gd name="T5" fmla="*/ 847 h 851"/>
              <a:gd name="T6" fmla="*/ 789 w 1041"/>
              <a:gd name="T7" fmla="*/ 851 h 851"/>
              <a:gd name="T8" fmla="*/ 1041 w 1041"/>
              <a:gd name="T9" fmla="*/ 598 h 851"/>
              <a:gd name="T10" fmla="*/ 789 w 1041"/>
              <a:gd name="T11" fmla="*/ 345 h 851"/>
              <a:gd name="T12" fmla="*/ 700 w 1041"/>
              <a:gd name="T13" fmla="*/ 361 h 851"/>
              <a:gd name="T14" fmla="*/ 359 w 1041"/>
              <a:gd name="T15" fmla="*/ 110 h 851"/>
              <a:gd name="T16" fmla="*/ 195 w 1041"/>
              <a:gd name="T17" fmla="*/ 151 h 851"/>
              <a:gd name="T18" fmla="*/ 0 w 1041"/>
              <a:gd name="T19" fmla="*/ 0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1" h="851">
                <a:moveTo>
                  <a:pt x="0" y="0"/>
                </a:moveTo>
                <a:cubicBezTo>
                  <a:pt x="0" y="845"/>
                  <a:pt x="0" y="845"/>
                  <a:pt x="0" y="845"/>
                </a:cubicBezTo>
                <a:cubicBezTo>
                  <a:pt x="745" y="847"/>
                  <a:pt x="745" y="847"/>
                  <a:pt x="745" y="847"/>
                </a:cubicBezTo>
                <a:cubicBezTo>
                  <a:pt x="759" y="849"/>
                  <a:pt x="774" y="851"/>
                  <a:pt x="789" y="851"/>
                </a:cubicBezTo>
                <a:cubicBezTo>
                  <a:pt x="928" y="851"/>
                  <a:pt x="1041" y="738"/>
                  <a:pt x="1041" y="598"/>
                </a:cubicBezTo>
                <a:cubicBezTo>
                  <a:pt x="1041" y="458"/>
                  <a:pt x="928" y="345"/>
                  <a:pt x="789" y="345"/>
                </a:cubicBezTo>
                <a:cubicBezTo>
                  <a:pt x="757" y="345"/>
                  <a:pt x="728" y="351"/>
                  <a:pt x="700" y="361"/>
                </a:cubicBezTo>
                <a:cubicBezTo>
                  <a:pt x="655" y="216"/>
                  <a:pt x="519" y="110"/>
                  <a:pt x="359" y="110"/>
                </a:cubicBezTo>
                <a:cubicBezTo>
                  <a:pt x="300" y="110"/>
                  <a:pt x="244" y="125"/>
                  <a:pt x="195" y="151"/>
                </a:cubicBezTo>
                <a:cubicBezTo>
                  <a:pt x="146" y="83"/>
                  <a:pt x="79" y="30"/>
                  <a:pt x="0" y="0"/>
                </a:cubicBezTo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9" name="Freeform 10"/>
          <p:cNvSpPr/>
          <p:nvPr userDrawn="1"/>
        </p:nvSpPr>
        <p:spPr bwMode="auto">
          <a:xfrm>
            <a:off x="2982913" y="0"/>
            <a:ext cx="2863850" cy="1087438"/>
          </a:xfrm>
          <a:custGeom>
            <a:avLst/>
            <a:gdLst>
              <a:gd name="T0" fmla="*/ 2631 w 2631"/>
              <a:gd name="T1" fmla="*/ 694 h 1053"/>
              <a:gd name="T2" fmla="*/ 2274 w 2631"/>
              <a:gd name="T3" fmla="*/ 1053 h 1053"/>
              <a:gd name="T4" fmla="*/ 411 w 2631"/>
              <a:gd name="T5" fmla="*/ 1053 h 1053"/>
              <a:gd name="T6" fmla="*/ 0 w 2631"/>
              <a:gd name="T7" fmla="*/ 642 h 1053"/>
              <a:gd name="T8" fmla="*/ 411 w 2631"/>
              <a:gd name="T9" fmla="*/ 232 h 1053"/>
              <a:gd name="T10" fmla="*/ 499 w 2631"/>
              <a:gd name="T11" fmla="*/ 241 h 1053"/>
              <a:gd name="T12" fmla="*/ 932 w 2631"/>
              <a:gd name="T13" fmla="*/ 11 h 1053"/>
              <a:gd name="T14" fmla="*/ 1123 w 2631"/>
              <a:gd name="T15" fmla="*/ 47 h 1053"/>
              <a:gd name="T16" fmla="*/ 1162 w 2631"/>
              <a:gd name="T17" fmla="*/ 0 h 1053"/>
              <a:gd name="T18" fmla="*/ 2084 w 2631"/>
              <a:gd name="T19" fmla="*/ 0 h 1053"/>
              <a:gd name="T20" fmla="*/ 2244 w 2631"/>
              <a:gd name="T21" fmla="*/ 337 h 1053"/>
              <a:gd name="T22" fmla="*/ 2274 w 2631"/>
              <a:gd name="T23" fmla="*/ 336 h 1053"/>
              <a:gd name="T24" fmla="*/ 2631 w 2631"/>
              <a:gd name="T25" fmla="*/ 694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31" h="1053">
                <a:moveTo>
                  <a:pt x="2631" y="694"/>
                </a:moveTo>
                <a:cubicBezTo>
                  <a:pt x="2631" y="892"/>
                  <a:pt x="2471" y="1053"/>
                  <a:pt x="2274" y="1053"/>
                </a:cubicBezTo>
                <a:cubicBezTo>
                  <a:pt x="411" y="1053"/>
                  <a:pt x="411" y="1053"/>
                  <a:pt x="411" y="1053"/>
                </a:cubicBezTo>
                <a:cubicBezTo>
                  <a:pt x="184" y="1053"/>
                  <a:pt x="0" y="868"/>
                  <a:pt x="0" y="642"/>
                </a:cubicBezTo>
                <a:cubicBezTo>
                  <a:pt x="0" y="415"/>
                  <a:pt x="184" y="232"/>
                  <a:pt x="411" y="232"/>
                </a:cubicBezTo>
                <a:cubicBezTo>
                  <a:pt x="441" y="232"/>
                  <a:pt x="471" y="235"/>
                  <a:pt x="499" y="241"/>
                </a:cubicBezTo>
                <a:cubicBezTo>
                  <a:pt x="593" y="102"/>
                  <a:pt x="752" y="11"/>
                  <a:pt x="932" y="11"/>
                </a:cubicBezTo>
                <a:cubicBezTo>
                  <a:pt x="999" y="11"/>
                  <a:pt x="1063" y="24"/>
                  <a:pt x="1123" y="47"/>
                </a:cubicBezTo>
                <a:cubicBezTo>
                  <a:pt x="1135" y="30"/>
                  <a:pt x="1148" y="15"/>
                  <a:pt x="1162" y="0"/>
                </a:cubicBezTo>
                <a:cubicBezTo>
                  <a:pt x="2084" y="0"/>
                  <a:pt x="2084" y="0"/>
                  <a:pt x="2084" y="0"/>
                </a:cubicBezTo>
                <a:cubicBezTo>
                  <a:pt x="2169" y="92"/>
                  <a:pt x="2226" y="208"/>
                  <a:pt x="2244" y="337"/>
                </a:cubicBezTo>
                <a:cubicBezTo>
                  <a:pt x="2254" y="337"/>
                  <a:pt x="2264" y="336"/>
                  <a:pt x="2274" y="336"/>
                </a:cubicBezTo>
                <a:cubicBezTo>
                  <a:pt x="2471" y="336"/>
                  <a:pt x="2631" y="497"/>
                  <a:pt x="2631" y="694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7" name="Freeform 8"/>
          <p:cNvSpPr/>
          <p:nvPr userDrawn="1"/>
        </p:nvSpPr>
        <p:spPr bwMode="auto">
          <a:xfrm>
            <a:off x="3995738" y="5602288"/>
            <a:ext cx="1916113" cy="638175"/>
          </a:xfrm>
          <a:custGeom>
            <a:avLst/>
            <a:gdLst>
              <a:gd name="T0" fmla="*/ 1761 w 1761"/>
              <a:gd name="T1" fmla="*/ 557 h 619"/>
              <a:gd name="T2" fmla="*/ 1617 w 1761"/>
              <a:gd name="T3" fmla="*/ 611 h 619"/>
              <a:gd name="T4" fmla="*/ 292 w 1761"/>
              <a:gd name="T5" fmla="*/ 615 h 619"/>
              <a:gd name="T6" fmla="*/ 250 w 1761"/>
              <a:gd name="T7" fmla="*/ 619 h 619"/>
              <a:gd name="T8" fmla="*/ 0 w 1761"/>
              <a:gd name="T9" fmla="*/ 369 h 619"/>
              <a:gd name="T10" fmla="*/ 250 w 1761"/>
              <a:gd name="T11" fmla="*/ 119 h 619"/>
              <a:gd name="T12" fmla="*/ 337 w 1761"/>
              <a:gd name="T13" fmla="*/ 135 h 619"/>
              <a:gd name="T14" fmla="*/ 415 w 1761"/>
              <a:gd name="T15" fmla="*/ 0 h 619"/>
              <a:gd name="T16" fmla="*/ 1761 w 1761"/>
              <a:gd name="T17" fmla="*/ 557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1" h="619">
                <a:moveTo>
                  <a:pt x="1761" y="557"/>
                </a:moveTo>
                <a:cubicBezTo>
                  <a:pt x="1723" y="591"/>
                  <a:pt x="1673" y="611"/>
                  <a:pt x="1617" y="611"/>
                </a:cubicBezTo>
                <a:cubicBezTo>
                  <a:pt x="292" y="615"/>
                  <a:pt x="292" y="615"/>
                  <a:pt x="292" y="615"/>
                </a:cubicBezTo>
                <a:cubicBezTo>
                  <a:pt x="279" y="617"/>
                  <a:pt x="264" y="619"/>
                  <a:pt x="250" y="619"/>
                </a:cubicBezTo>
                <a:cubicBezTo>
                  <a:pt x="112" y="619"/>
                  <a:pt x="0" y="507"/>
                  <a:pt x="0" y="369"/>
                </a:cubicBezTo>
                <a:cubicBezTo>
                  <a:pt x="0" y="231"/>
                  <a:pt x="112" y="119"/>
                  <a:pt x="250" y="119"/>
                </a:cubicBezTo>
                <a:cubicBezTo>
                  <a:pt x="280" y="119"/>
                  <a:pt x="310" y="125"/>
                  <a:pt x="337" y="135"/>
                </a:cubicBezTo>
                <a:cubicBezTo>
                  <a:pt x="353" y="84"/>
                  <a:pt x="380" y="38"/>
                  <a:pt x="415" y="0"/>
                </a:cubicBezTo>
                <a:cubicBezTo>
                  <a:pt x="825" y="270"/>
                  <a:pt x="1298" y="403"/>
                  <a:pt x="1761" y="557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4" name="Freeform 5"/>
          <p:cNvSpPr/>
          <p:nvPr userDrawn="1"/>
        </p:nvSpPr>
        <p:spPr bwMode="auto">
          <a:xfrm>
            <a:off x="493713" y="697541"/>
            <a:ext cx="2503488" cy="1125538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6" name="Freeform 7"/>
          <p:cNvSpPr/>
          <p:nvPr userDrawn="1"/>
        </p:nvSpPr>
        <p:spPr bwMode="auto">
          <a:xfrm>
            <a:off x="2162265" y="6017135"/>
            <a:ext cx="1195388" cy="538163"/>
          </a:xfrm>
          <a:custGeom>
            <a:avLst/>
            <a:gdLst>
              <a:gd name="T0" fmla="*/ 709 w 1098"/>
              <a:gd name="T1" fmla="*/ 0 h 520"/>
              <a:gd name="T2" fmla="*/ 500 w 1098"/>
              <a:gd name="T3" fmla="*/ 106 h 520"/>
              <a:gd name="T4" fmla="*/ 403 w 1098"/>
              <a:gd name="T5" fmla="*/ 82 h 520"/>
              <a:gd name="T6" fmla="*/ 201 w 1098"/>
              <a:gd name="T7" fmla="*/ 231 h 520"/>
              <a:gd name="T8" fmla="*/ 149 w 1098"/>
              <a:gd name="T9" fmla="*/ 221 h 520"/>
              <a:gd name="T10" fmla="*/ 0 w 1098"/>
              <a:gd name="T11" fmla="*/ 371 h 520"/>
              <a:gd name="T12" fmla="*/ 149 w 1098"/>
              <a:gd name="T13" fmla="*/ 520 h 520"/>
              <a:gd name="T14" fmla="*/ 175 w 1098"/>
              <a:gd name="T15" fmla="*/ 518 h 520"/>
              <a:gd name="T16" fmla="*/ 967 w 1098"/>
              <a:gd name="T17" fmla="*/ 516 h 520"/>
              <a:gd name="T18" fmla="*/ 1098 w 1098"/>
              <a:gd name="T19" fmla="*/ 384 h 520"/>
              <a:gd name="T20" fmla="*/ 967 w 1098"/>
              <a:gd name="T21" fmla="*/ 253 h 520"/>
              <a:gd name="T22" fmla="*/ 709 w 1098"/>
              <a:gd name="T2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98" h="520">
                <a:moveTo>
                  <a:pt x="709" y="0"/>
                </a:moveTo>
                <a:cubicBezTo>
                  <a:pt x="623" y="0"/>
                  <a:pt x="547" y="42"/>
                  <a:pt x="500" y="106"/>
                </a:cubicBezTo>
                <a:cubicBezTo>
                  <a:pt x="471" y="91"/>
                  <a:pt x="438" y="82"/>
                  <a:pt x="403" y="82"/>
                </a:cubicBezTo>
                <a:cubicBezTo>
                  <a:pt x="308" y="82"/>
                  <a:pt x="228" y="145"/>
                  <a:pt x="201" y="231"/>
                </a:cubicBezTo>
                <a:cubicBezTo>
                  <a:pt x="185" y="225"/>
                  <a:pt x="168" y="221"/>
                  <a:pt x="149" y="221"/>
                </a:cubicBezTo>
                <a:cubicBezTo>
                  <a:pt x="67" y="221"/>
                  <a:pt x="0" y="288"/>
                  <a:pt x="0" y="371"/>
                </a:cubicBezTo>
                <a:cubicBezTo>
                  <a:pt x="0" y="453"/>
                  <a:pt x="67" y="520"/>
                  <a:pt x="149" y="520"/>
                </a:cubicBezTo>
                <a:cubicBezTo>
                  <a:pt x="158" y="520"/>
                  <a:pt x="167" y="519"/>
                  <a:pt x="175" y="518"/>
                </a:cubicBezTo>
                <a:cubicBezTo>
                  <a:pt x="967" y="516"/>
                  <a:pt x="967" y="516"/>
                  <a:pt x="967" y="516"/>
                </a:cubicBezTo>
                <a:cubicBezTo>
                  <a:pt x="1040" y="516"/>
                  <a:pt x="1098" y="457"/>
                  <a:pt x="1098" y="384"/>
                </a:cubicBezTo>
                <a:cubicBezTo>
                  <a:pt x="1098" y="312"/>
                  <a:pt x="1040" y="253"/>
                  <a:pt x="967" y="253"/>
                </a:cubicBezTo>
                <a:cubicBezTo>
                  <a:pt x="965" y="113"/>
                  <a:pt x="850" y="0"/>
                  <a:pt x="709" y="0"/>
                </a:cubicBezTo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8" name="Freeform 9"/>
          <p:cNvSpPr/>
          <p:nvPr userDrawn="1"/>
        </p:nvSpPr>
        <p:spPr bwMode="auto">
          <a:xfrm>
            <a:off x="317500" y="4823454"/>
            <a:ext cx="1671638" cy="750888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472611" y="0"/>
            <a:ext cx="11719389" cy="6857998"/>
            <a:chOff x="1" y="0"/>
            <a:chExt cx="12191999" cy="6857999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" y="0"/>
              <a:ext cx="12191999" cy="6857999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 userDrawn="1"/>
            </p:nvGrpSpPr>
            <p:grpSpPr>
              <a:xfrm>
                <a:off x="751840" y="0"/>
                <a:ext cx="11440160" cy="6858000"/>
                <a:chOff x="751840" y="0"/>
                <a:chExt cx="11440160" cy="6858000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91360" y="0"/>
                  <a:ext cx="10200640" cy="6858000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1840" y="2468880"/>
                  <a:ext cx="2664295" cy="2022558"/>
                </a:xfrm>
                <a:prstGeom prst="rect">
                  <a:avLst/>
                </a:prstGeom>
              </p:spPr>
            </p:pic>
          </p:grpSp>
          <p:sp>
            <p:nvSpPr>
              <p:cNvPr id="1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0"/>
                <a:ext cx="5913438" cy="626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B0604020202020204" charset="-122"/>
                  <a:cs typeface="+mn-cs"/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74715" y="3441131"/>
              <a:ext cx="1748931" cy="366967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81559" y="184936"/>
            <a:ext cx="8515914" cy="60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7" grpId="0" animBg="1"/>
      <p:bldP spid="14" grpId="0" animBg="1"/>
      <p:bldP spid="16" grpId="0" animBg="1"/>
      <p:bldP spid="1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>
            <a:off x="6003984" y="5197144"/>
            <a:ext cx="6188015" cy="1660856"/>
            <a:chOff x="3674830" y="4572001"/>
            <a:chExt cx="8517170" cy="2285999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8007" y="4572001"/>
              <a:ext cx="2863993" cy="228599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504294" y="4572001"/>
              <a:ext cx="2863993" cy="22859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74830" y="4572001"/>
              <a:ext cx="2863993" cy="228599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 userDrawn="1"/>
        </p:nvGrpSpPr>
        <p:grpSpPr>
          <a:xfrm>
            <a:off x="-172191" y="5197144"/>
            <a:ext cx="6188015" cy="1660856"/>
            <a:chOff x="3674830" y="4572001"/>
            <a:chExt cx="8517170" cy="2285999"/>
          </a:xfrm>
        </p:grpSpPr>
        <p:pic>
          <p:nvPicPr>
            <p:cNvPr id="25" name="图片 2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8007" y="4572001"/>
              <a:ext cx="2863993" cy="228599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504294" y="4572001"/>
              <a:ext cx="2863993" cy="228599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74830" y="4572001"/>
              <a:ext cx="2863993" cy="228599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64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7" name="直接连接符 6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7353" y="6140818"/>
            <a:ext cx="571329" cy="7171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15396" y="6029963"/>
            <a:ext cx="506916" cy="638682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7878" y="1483743"/>
            <a:ext cx="3571163" cy="52624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5985" y="328315"/>
            <a:ext cx="925298" cy="10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 userDrawn="1"/>
        </p:nvSpPr>
        <p:spPr bwMode="auto">
          <a:xfrm>
            <a:off x="8408896" y="0"/>
            <a:ext cx="2503332" cy="1134797"/>
          </a:xfrm>
          <a:custGeom>
            <a:avLst/>
            <a:gdLst>
              <a:gd name="T0" fmla="*/ 1182 w 1947"/>
              <a:gd name="T1" fmla="*/ 0 h 1012"/>
              <a:gd name="T2" fmla="*/ 733 w 1947"/>
              <a:gd name="T3" fmla="*/ 449 h 1012"/>
              <a:gd name="T4" fmla="*/ 733 w 1947"/>
              <a:gd name="T5" fmla="*/ 458 h 1012"/>
              <a:gd name="T6" fmla="*/ 578 w 1947"/>
              <a:gd name="T7" fmla="*/ 393 h 1012"/>
              <a:gd name="T8" fmla="*/ 362 w 1947"/>
              <a:gd name="T9" fmla="*/ 591 h 1012"/>
              <a:gd name="T10" fmla="*/ 346 w 1947"/>
              <a:gd name="T11" fmla="*/ 591 h 1012"/>
              <a:gd name="T12" fmla="*/ 217 w 1947"/>
              <a:gd name="T13" fmla="*/ 547 h 1012"/>
              <a:gd name="T14" fmla="*/ 0 w 1947"/>
              <a:gd name="T15" fmla="*/ 764 h 1012"/>
              <a:gd name="T16" fmla="*/ 1 w 1947"/>
              <a:gd name="T17" fmla="*/ 783 h 1012"/>
              <a:gd name="T18" fmla="*/ 0 w 1947"/>
              <a:gd name="T19" fmla="*/ 801 h 1012"/>
              <a:gd name="T20" fmla="*/ 204 w 1947"/>
              <a:gd name="T21" fmla="*/ 1012 h 1012"/>
              <a:gd name="T22" fmla="*/ 1742 w 1947"/>
              <a:gd name="T23" fmla="*/ 1012 h 1012"/>
              <a:gd name="T24" fmla="*/ 1947 w 1947"/>
              <a:gd name="T25" fmla="*/ 801 h 1012"/>
              <a:gd name="T26" fmla="*/ 1805 w 1947"/>
              <a:gd name="T27" fmla="*/ 601 h 1012"/>
              <a:gd name="T28" fmla="*/ 1709 w 1947"/>
              <a:gd name="T29" fmla="*/ 578 h 1012"/>
              <a:gd name="T30" fmla="*/ 1638 w 1947"/>
              <a:gd name="T31" fmla="*/ 591 h 1012"/>
              <a:gd name="T32" fmla="*/ 1608 w 1947"/>
              <a:gd name="T33" fmla="*/ 591 h 1012"/>
              <a:gd name="T34" fmla="*/ 1631 w 1947"/>
              <a:gd name="T35" fmla="*/ 449 h 1012"/>
              <a:gd name="T36" fmla="*/ 1182 w 1947"/>
              <a:gd name="T3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47" h="1012">
                <a:moveTo>
                  <a:pt x="1182" y="0"/>
                </a:moveTo>
                <a:cubicBezTo>
                  <a:pt x="934" y="0"/>
                  <a:pt x="733" y="201"/>
                  <a:pt x="733" y="449"/>
                </a:cubicBezTo>
                <a:cubicBezTo>
                  <a:pt x="733" y="452"/>
                  <a:pt x="733" y="455"/>
                  <a:pt x="733" y="458"/>
                </a:cubicBezTo>
                <a:cubicBezTo>
                  <a:pt x="694" y="418"/>
                  <a:pt x="639" y="393"/>
                  <a:pt x="578" y="393"/>
                </a:cubicBezTo>
                <a:cubicBezTo>
                  <a:pt x="464" y="393"/>
                  <a:pt x="372" y="480"/>
                  <a:pt x="362" y="591"/>
                </a:cubicBezTo>
                <a:cubicBezTo>
                  <a:pt x="346" y="591"/>
                  <a:pt x="346" y="591"/>
                  <a:pt x="346" y="591"/>
                </a:cubicBezTo>
                <a:cubicBezTo>
                  <a:pt x="310" y="563"/>
                  <a:pt x="265" y="547"/>
                  <a:pt x="217" y="547"/>
                </a:cubicBezTo>
                <a:cubicBezTo>
                  <a:pt x="97" y="547"/>
                  <a:pt x="0" y="645"/>
                  <a:pt x="0" y="764"/>
                </a:cubicBezTo>
                <a:cubicBezTo>
                  <a:pt x="0" y="770"/>
                  <a:pt x="0" y="777"/>
                  <a:pt x="1" y="783"/>
                </a:cubicBezTo>
                <a:cubicBezTo>
                  <a:pt x="0" y="789"/>
                  <a:pt x="0" y="795"/>
                  <a:pt x="0" y="801"/>
                </a:cubicBezTo>
                <a:cubicBezTo>
                  <a:pt x="0" y="918"/>
                  <a:pt x="91" y="1012"/>
                  <a:pt x="204" y="1012"/>
                </a:cubicBezTo>
                <a:cubicBezTo>
                  <a:pt x="1742" y="1012"/>
                  <a:pt x="1742" y="1012"/>
                  <a:pt x="1742" y="1012"/>
                </a:cubicBezTo>
                <a:cubicBezTo>
                  <a:pt x="1855" y="1012"/>
                  <a:pt x="1947" y="918"/>
                  <a:pt x="1947" y="801"/>
                </a:cubicBezTo>
                <a:cubicBezTo>
                  <a:pt x="1947" y="708"/>
                  <a:pt x="1888" y="628"/>
                  <a:pt x="1805" y="601"/>
                </a:cubicBezTo>
                <a:cubicBezTo>
                  <a:pt x="1776" y="587"/>
                  <a:pt x="1744" y="578"/>
                  <a:pt x="1709" y="578"/>
                </a:cubicBezTo>
                <a:cubicBezTo>
                  <a:pt x="1684" y="578"/>
                  <a:pt x="1660" y="583"/>
                  <a:pt x="1638" y="591"/>
                </a:cubicBezTo>
                <a:cubicBezTo>
                  <a:pt x="1608" y="591"/>
                  <a:pt x="1608" y="591"/>
                  <a:pt x="1608" y="591"/>
                </a:cubicBezTo>
                <a:cubicBezTo>
                  <a:pt x="1623" y="546"/>
                  <a:pt x="1631" y="499"/>
                  <a:pt x="1631" y="449"/>
                </a:cubicBezTo>
                <a:cubicBezTo>
                  <a:pt x="1631" y="201"/>
                  <a:pt x="1430" y="0"/>
                  <a:pt x="118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2084" y="105355"/>
            <a:ext cx="3101250" cy="1611437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2549166" y="1068298"/>
            <a:ext cx="24987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2" name="Freeform 5"/>
          <p:cNvSpPr/>
          <p:nvPr userDrawn="1"/>
        </p:nvSpPr>
        <p:spPr bwMode="auto">
          <a:xfrm>
            <a:off x="2728991" y="281626"/>
            <a:ext cx="1719683" cy="726267"/>
          </a:xfrm>
          <a:custGeom>
            <a:avLst/>
            <a:gdLst>
              <a:gd name="T0" fmla="*/ 1182 w 1947"/>
              <a:gd name="T1" fmla="*/ 0 h 1012"/>
              <a:gd name="T2" fmla="*/ 733 w 1947"/>
              <a:gd name="T3" fmla="*/ 449 h 1012"/>
              <a:gd name="T4" fmla="*/ 733 w 1947"/>
              <a:gd name="T5" fmla="*/ 458 h 1012"/>
              <a:gd name="T6" fmla="*/ 578 w 1947"/>
              <a:gd name="T7" fmla="*/ 393 h 1012"/>
              <a:gd name="T8" fmla="*/ 362 w 1947"/>
              <a:gd name="T9" fmla="*/ 591 h 1012"/>
              <a:gd name="T10" fmla="*/ 346 w 1947"/>
              <a:gd name="T11" fmla="*/ 591 h 1012"/>
              <a:gd name="T12" fmla="*/ 217 w 1947"/>
              <a:gd name="T13" fmla="*/ 547 h 1012"/>
              <a:gd name="T14" fmla="*/ 0 w 1947"/>
              <a:gd name="T15" fmla="*/ 764 h 1012"/>
              <a:gd name="T16" fmla="*/ 1 w 1947"/>
              <a:gd name="T17" fmla="*/ 783 h 1012"/>
              <a:gd name="T18" fmla="*/ 0 w 1947"/>
              <a:gd name="T19" fmla="*/ 801 h 1012"/>
              <a:gd name="T20" fmla="*/ 204 w 1947"/>
              <a:gd name="T21" fmla="*/ 1012 h 1012"/>
              <a:gd name="T22" fmla="*/ 1742 w 1947"/>
              <a:gd name="T23" fmla="*/ 1012 h 1012"/>
              <a:gd name="T24" fmla="*/ 1947 w 1947"/>
              <a:gd name="T25" fmla="*/ 801 h 1012"/>
              <a:gd name="T26" fmla="*/ 1805 w 1947"/>
              <a:gd name="T27" fmla="*/ 601 h 1012"/>
              <a:gd name="T28" fmla="*/ 1709 w 1947"/>
              <a:gd name="T29" fmla="*/ 578 h 1012"/>
              <a:gd name="T30" fmla="*/ 1638 w 1947"/>
              <a:gd name="T31" fmla="*/ 591 h 1012"/>
              <a:gd name="T32" fmla="*/ 1608 w 1947"/>
              <a:gd name="T33" fmla="*/ 591 h 1012"/>
              <a:gd name="T34" fmla="*/ 1631 w 1947"/>
              <a:gd name="T35" fmla="*/ 449 h 1012"/>
              <a:gd name="T36" fmla="*/ 1182 w 1947"/>
              <a:gd name="T3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47" h="1012">
                <a:moveTo>
                  <a:pt x="1182" y="0"/>
                </a:moveTo>
                <a:cubicBezTo>
                  <a:pt x="934" y="0"/>
                  <a:pt x="733" y="201"/>
                  <a:pt x="733" y="449"/>
                </a:cubicBezTo>
                <a:cubicBezTo>
                  <a:pt x="733" y="452"/>
                  <a:pt x="733" y="455"/>
                  <a:pt x="733" y="458"/>
                </a:cubicBezTo>
                <a:cubicBezTo>
                  <a:pt x="694" y="418"/>
                  <a:pt x="639" y="393"/>
                  <a:pt x="578" y="393"/>
                </a:cubicBezTo>
                <a:cubicBezTo>
                  <a:pt x="464" y="393"/>
                  <a:pt x="372" y="480"/>
                  <a:pt x="362" y="591"/>
                </a:cubicBezTo>
                <a:cubicBezTo>
                  <a:pt x="346" y="591"/>
                  <a:pt x="346" y="591"/>
                  <a:pt x="346" y="591"/>
                </a:cubicBezTo>
                <a:cubicBezTo>
                  <a:pt x="310" y="563"/>
                  <a:pt x="265" y="547"/>
                  <a:pt x="217" y="547"/>
                </a:cubicBezTo>
                <a:cubicBezTo>
                  <a:pt x="97" y="547"/>
                  <a:pt x="0" y="645"/>
                  <a:pt x="0" y="764"/>
                </a:cubicBezTo>
                <a:cubicBezTo>
                  <a:pt x="0" y="770"/>
                  <a:pt x="0" y="777"/>
                  <a:pt x="1" y="783"/>
                </a:cubicBezTo>
                <a:cubicBezTo>
                  <a:pt x="0" y="789"/>
                  <a:pt x="0" y="795"/>
                  <a:pt x="0" y="801"/>
                </a:cubicBezTo>
                <a:cubicBezTo>
                  <a:pt x="0" y="918"/>
                  <a:pt x="91" y="1012"/>
                  <a:pt x="204" y="1012"/>
                </a:cubicBezTo>
                <a:cubicBezTo>
                  <a:pt x="1742" y="1012"/>
                  <a:pt x="1742" y="1012"/>
                  <a:pt x="1742" y="1012"/>
                </a:cubicBezTo>
                <a:cubicBezTo>
                  <a:pt x="1855" y="1012"/>
                  <a:pt x="1947" y="918"/>
                  <a:pt x="1947" y="801"/>
                </a:cubicBezTo>
                <a:cubicBezTo>
                  <a:pt x="1947" y="708"/>
                  <a:pt x="1888" y="628"/>
                  <a:pt x="1805" y="601"/>
                </a:cubicBezTo>
                <a:cubicBezTo>
                  <a:pt x="1776" y="587"/>
                  <a:pt x="1744" y="578"/>
                  <a:pt x="1709" y="578"/>
                </a:cubicBezTo>
                <a:cubicBezTo>
                  <a:pt x="1684" y="578"/>
                  <a:pt x="1660" y="583"/>
                  <a:pt x="1638" y="591"/>
                </a:cubicBezTo>
                <a:cubicBezTo>
                  <a:pt x="1608" y="591"/>
                  <a:pt x="1608" y="591"/>
                  <a:pt x="1608" y="591"/>
                </a:cubicBezTo>
                <a:cubicBezTo>
                  <a:pt x="1623" y="546"/>
                  <a:pt x="1631" y="499"/>
                  <a:pt x="1631" y="449"/>
                </a:cubicBezTo>
                <a:cubicBezTo>
                  <a:pt x="1631" y="201"/>
                  <a:pt x="1430" y="0"/>
                  <a:pt x="118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5942" y="264383"/>
            <a:ext cx="1811549" cy="23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2221117"/>
            <a:chOff x="0" y="0"/>
            <a:chExt cx="12192000" cy="2221117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3865" cy="22211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>
              <a:off x="7979434" y="0"/>
              <a:ext cx="4212566" cy="22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51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6" name="直接连接符 15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121FF-1B47-4AF7-932B-FC30BA512E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114E9-1D81-4E0F-ABB1-083A91AD3788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7794" y="5192879"/>
            <a:ext cx="1750191" cy="1354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5240" y="5830267"/>
            <a:ext cx="571329" cy="7171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4126" y="6021237"/>
            <a:ext cx="666591" cy="836763"/>
          </a:xfrm>
          <a:prstGeom prst="rect">
            <a:avLst/>
          </a:prstGeom>
        </p:spPr>
      </p:pic>
      <p:sp>
        <p:nvSpPr>
          <p:cNvPr id="10" name="Freeform 5"/>
          <p:cNvSpPr/>
          <p:nvPr userDrawn="1"/>
        </p:nvSpPr>
        <p:spPr bwMode="auto">
          <a:xfrm>
            <a:off x="519592" y="386990"/>
            <a:ext cx="2503488" cy="1125538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1" name="Freeform 9"/>
          <p:cNvSpPr/>
          <p:nvPr userDrawn="1"/>
        </p:nvSpPr>
        <p:spPr bwMode="auto">
          <a:xfrm>
            <a:off x="1611462" y="924315"/>
            <a:ext cx="1671638" cy="750888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2121" y="4882550"/>
            <a:ext cx="998810" cy="928906"/>
          </a:xfrm>
          <a:prstGeom prst="rect">
            <a:avLst/>
          </a:prstGeom>
        </p:spPr>
      </p:pic>
      <p:sp>
        <p:nvSpPr>
          <p:cNvPr id="21" name="Freeform 7"/>
          <p:cNvSpPr/>
          <p:nvPr userDrawn="1"/>
        </p:nvSpPr>
        <p:spPr bwMode="auto">
          <a:xfrm>
            <a:off x="10771427" y="0"/>
            <a:ext cx="2392482" cy="1189670"/>
          </a:xfrm>
          <a:custGeom>
            <a:avLst/>
            <a:gdLst>
              <a:gd name="T0" fmla="*/ 709 w 1098"/>
              <a:gd name="T1" fmla="*/ 0 h 520"/>
              <a:gd name="T2" fmla="*/ 500 w 1098"/>
              <a:gd name="T3" fmla="*/ 106 h 520"/>
              <a:gd name="T4" fmla="*/ 403 w 1098"/>
              <a:gd name="T5" fmla="*/ 82 h 520"/>
              <a:gd name="T6" fmla="*/ 201 w 1098"/>
              <a:gd name="T7" fmla="*/ 231 h 520"/>
              <a:gd name="T8" fmla="*/ 149 w 1098"/>
              <a:gd name="T9" fmla="*/ 221 h 520"/>
              <a:gd name="T10" fmla="*/ 0 w 1098"/>
              <a:gd name="T11" fmla="*/ 371 h 520"/>
              <a:gd name="T12" fmla="*/ 149 w 1098"/>
              <a:gd name="T13" fmla="*/ 520 h 520"/>
              <a:gd name="T14" fmla="*/ 175 w 1098"/>
              <a:gd name="T15" fmla="*/ 518 h 520"/>
              <a:gd name="T16" fmla="*/ 967 w 1098"/>
              <a:gd name="T17" fmla="*/ 516 h 520"/>
              <a:gd name="T18" fmla="*/ 1098 w 1098"/>
              <a:gd name="T19" fmla="*/ 384 h 520"/>
              <a:gd name="T20" fmla="*/ 967 w 1098"/>
              <a:gd name="T21" fmla="*/ 253 h 520"/>
              <a:gd name="T22" fmla="*/ 709 w 1098"/>
              <a:gd name="T2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98" h="520">
                <a:moveTo>
                  <a:pt x="709" y="0"/>
                </a:moveTo>
                <a:cubicBezTo>
                  <a:pt x="623" y="0"/>
                  <a:pt x="547" y="42"/>
                  <a:pt x="500" y="106"/>
                </a:cubicBezTo>
                <a:cubicBezTo>
                  <a:pt x="471" y="91"/>
                  <a:pt x="438" y="82"/>
                  <a:pt x="403" y="82"/>
                </a:cubicBezTo>
                <a:cubicBezTo>
                  <a:pt x="308" y="82"/>
                  <a:pt x="228" y="145"/>
                  <a:pt x="201" y="231"/>
                </a:cubicBezTo>
                <a:cubicBezTo>
                  <a:pt x="185" y="225"/>
                  <a:pt x="168" y="221"/>
                  <a:pt x="149" y="221"/>
                </a:cubicBezTo>
                <a:cubicBezTo>
                  <a:pt x="67" y="221"/>
                  <a:pt x="0" y="288"/>
                  <a:pt x="0" y="371"/>
                </a:cubicBezTo>
                <a:cubicBezTo>
                  <a:pt x="0" y="453"/>
                  <a:pt x="67" y="520"/>
                  <a:pt x="149" y="520"/>
                </a:cubicBezTo>
                <a:cubicBezTo>
                  <a:pt x="158" y="520"/>
                  <a:pt x="167" y="519"/>
                  <a:pt x="175" y="518"/>
                </a:cubicBezTo>
                <a:cubicBezTo>
                  <a:pt x="967" y="516"/>
                  <a:pt x="967" y="516"/>
                  <a:pt x="967" y="516"/>
                </a:cubicBezTo>
                <a:cubicBezTo>
                  <a:pt x="1040" y="516"/>
                  <a:pt x="1098" y="457"/>
                  <a:pt x="1098" y="384"/>
                </a:cubicBezTo>
                <a:cubicBezTo>
                  <a:pt x="1098" y="312"/>
                  <a:pt x="1040" y="253"/>
                  <a:pt x="967" y="253"/>
                </a:cubicBezTo>
                <a:cubicBezTo>
                  <a:pt x="965" y="113"/>
                  <a:pt x="850" y="0"/>
                  <a:pt x="709" y="0"/>
                </a:cubicBezTo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2" name="Freeform 9"/>
          <p:cNvSpPr/>
          <p:nvPr userDrawn="1"/>
        </p:nvSpPr>
        <p:spPr bwMode="auto">
          <a:xfrm>
            <a:off x="9509185" y="107577"/>
            <a:ext cx="2682815" cy="1318486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5" name="Freeform 5"/>
          <p:cNvSpPr/>
          <p:nvPr userDrawn="1"/>
        </p:nvSpPr>
        <p:spPr bwMode="auto">
          <a:xfrm>
            <a:off x="7646894" y="242048"/>
            <a:ext cx="1586753" cy="876034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3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12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7C42F-776A-47B5-B4F5-F479284E7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390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778" y="183524"/>
            <a:ext cx="2924355" cy="1484251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7482" y="759993"/>
            <a:ext cx="2924355" cy="14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997410" y="-321967"/>
            <a:ext cx="5432606" cy="6970512"/>
            <a:chOff x="4126391" y="959744"/>
            <a:chExt cx="3928112" cy="5040112"/>
          </a:xfrm>
        </p:grpSpPr>
        <p:sp>
          <p:nvSpPr>
            <p:cNvPr id="3" name="ïŝ1íḋê"/>
            <p:cNvSpPr/>
            <p:nvPr userDrawn="1"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" name="îṡlidé"/>
            <p:cNvSpPr/>
            <p:nvPr userDrawn="1"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îŝ1îďe"/>
            <p:cNvSpPr/>
            <p:nvPr userDrawn="1"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" name="íṩlïḋé"/>
            <p:cNvSpPr/>
            <p:nvPr userDrawn="1"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íslíḍè"/>
            <p:cNvSpPr/>
            <p:nvPr userDrawn="1"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ïś1iḋê"/>
            <p:cNvSpPr/>
            <p:nvPr userDrawn="1"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îs1ïḍê"/>
            <p:cNvSpPr/>
            <p:nvPr userDrawn="1"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" name="ïṣ1îḓé"/>
            <p:cNvSpPr/>
            <p:nvPr userDrawn="1"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i$1îdê"/>
            <p:cNvSpPr/>
            <p:nvPr userDrawn="1"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î$ľîḓe"/>
            <p:cNvSpPr/>
            <p:nvPr userDrawn="1"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" name="íś1ïḍê"/>
            <p:cNvSpPr/>
            <p:nvPr userDrawn="1"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" name="íṩľidê"/>
            <p:cNvSpPr/>
            <p:nvPr userDrawn="1"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" name="ïṥḻîďé"/>
            <p:cNvSpPr/>
            <p:nvPr userDrawn="1"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" name="íşlîḋe"/>
            <p:cNvSpPr/>
            <p:nvPr userDrawn="1"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i$líḑe"/>
            <p:cNvSpPr/>
            <p:nvPr userDrawn="1"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íSliḋe"/>
            <p:cNvSpPr/>
            <p:nvPr userDrawn="1"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" name="ïšlídè"/>
            <p:cNvSpPr/>
            <p:nvPr userDrawn="1"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" name="iş1íḓé"/>
            <p:cNvSpPr/>
            <p:nvPr userDrawn="1"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" name="ïslîḋê"/>
            <p:cNvSpPr/>
            <p:nvPr userDrawn="1"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" name="ïṧ1ïḓe"/>
            <p:cNvSpPr/>
            <p:nvPr userDrawn="1"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" name="îsḻíḓe"/>
            <p:cNvSpPr/>
            <p:nvPr userDrawn="1"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" name="îşlïḓe"/>
            <p:cNvSpPr/>
            <p:nvPr userDrawn="1"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" name="íSḷïḑè"/>
            <p:cNvSpPr/>
            <p:nvPr userDrawn="1"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" name="işļîḍè"/>
            <p:cNvSpPr/>
            <p:nvPr userDrawn="1"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" name="ïŝḻídé"/>
            <p:cNvSpPr/>
            <p:nvPr userDrawn="1"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išliḑe"/>
            <p:cNvSpPr/>
            <p:nvPr userDrawn="1"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" name="îŝliḓé"/>
            <p:cNvSpPr/>
            <p:nvPr userDrawn="1"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" name="íSľiḍe"/>
            <p:cNvSpPr/>
            <p:nvPr userDrawn="1"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" name="işlîďé"/>
            <p:cNvSpPr/>
            <p:nvPr userDrawn="1"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" name="îSḷíḑe"/>
            <p:cNvSpPr/>
            <p:nvPr userDrawn="1"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" name="isḷîḑê"/>
            <p:cNvSpPr/>
            <p:nvPr userDrawn="1"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" name="ï$ľîḍê"/>
            <p:cNvSpPr/>
            <p:nvPr userDrawn="1"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" name="işlïḋè"/>
            <p:cNvSpPr/>
            <p:nvPr userDrawn="1"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" name="iṣľïḋe"/>
            <p:cNvSpPr/>
            <p:nvPr userDrawn="1"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" name="íṩ1íḑé"/>
            <p:cNvSpPr/>
            <p:nvPr userDrawn="1"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ís1iďé"/>
            <p:cNvSpPr/>
            <p:nvPr userDrawn="1"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" name="ïŝľîḋe"/>
            <p:cNvSpPr/>
            <p:nvPr userDrawn="1"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" name="îṡļíḓê"/>
            <p:cNvSpPr/>
            <p:nvPr userDrawn="1"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íṧḻíḋê"/>
            <p:cNvSpPr/>
            <p:nvPr userDrawn="1"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" name="îṡḻîḋe"/>
            <p:cNvSpPr/>
            <p:nvPr userDrawn="1"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" name="ïṡļïḍè"/>
            <p:cNvSpPr/>
            <p:nvPr userDrawn="1"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" name="îṧ1îďè"/>
            <p:cNvSpPr/>
            <p:nvPr userDrawn="1"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" name="ïṥlidê"/>
            <p:cNvSpPr/>
            <p:nvPr userDrawn="1"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" name="îSḷiďé"/>
            <p:cNvSpPr/>
            <p:nvPr userDrawn="1"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" name="îşḻiḑè"/>
            <p:cNvSpPr/>
            <p:nvPr userDrawn="1"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" name="îśľíḓê"/>
            <p:cNvSpPr/>
            <p:nvPr userDrawn="1"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" name="îŝḻíḑê"/>
            <p:cNvSpPr/>
            <p:nvPr userDrawn="1"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" name="îšḻíḑé"/>
            <p:cNvSpPr/>
            <p:nvPr userDrawn="1"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" name="îṩliďe"/>
            <p:cNvSpPr/>
            <p:nvPr userDrawn="1"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" name="íṣľïḋè"/>
            <p:cNvSpPr/>
            <p:nvPr userDrawn="1"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3" name="íṩlîďé"/>
            <p:cNvSpPr/>
            <p:nvPr userDrawn="1"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4" name="ïṣḻíḑè"/>
            <p:cNvSpPr/>
            <p:nvPr userDrawn="1"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5" name="ïṡľïḍe"/>
            <p:cNvSpPr/>
            <p:nvPr userDrawn="1"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6" name="ï$ľiḑe"/>
            <p:cNvSpPr/>
            <p:nvPr userDrawn="1"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7" name="iṣliḓe"/>
            <p:cNvSpPr/>
            <p:nvPr userDrawn="1"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8" name="îṣľîďe"/>
            <p:cNvSpPr/>
            <p:nvPr userDrawn="1"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9" name="îşḻiḍê"/>
            <p:cNvSpPr/>
            <p:nvPr userDrawn="1"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0" name="ïśḻïdé"/>
            <p:cNvSpPr/>
            <p:nvPr userDrawn="1"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1" name="ïŝ1íde"/>
            <p:cNvSpPr/>
            <p:nvPr userDrawn="1"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2" name="ïśḻiḑè"/>
            <p:cNvSpPr/>
            <p:nvPr userDrawn="1"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3" name="íŝḷïďê"/>
            <p:cNvSpPr/>
            <p:nvPr userDrawn="1"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4" name="iśľidé"/>
            <p:cNvSpPr/>
            <p:nvPr userDrawn="1"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5" name="íṣḷîḋe"/>
            <p:cNvSpPr/>
            <p:nvPr userDrawn="1"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6" name="iṡļïḍe"/>
            <p:cNvSpPr/>
            <p:nvPr userDrawn="1"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7" name="ï$ļíḑé"/>
            <p:cNvSpPr/>
            <p:nvPr userDrawn="1"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8" name="iṥľîďé"/>
            <p:cNvSpPr/>
            <p:nvPr userDrawn="1"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9" name="iSľïḓê"/>
            <p:cNvSpPr/>
            <p:nvPr userDrawn="1"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0" name="iṣļîďè"/>
            <p:cNvSpPr/>
            <p:nvPr userDrawn="1"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1" name="iṡḻîďe"/>
            <p:cNvSpPr/>
            <p:nvPr userDrawn="1"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2" name="ïṥľîḓé"/>
            <p:cNvSpPr/>
            <p:nvPr userDrawn="1"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3" name="íŝḷïďé"/>
            <p:cNvSpPr/>
            <p:nvPr userDrawn="1"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4" name="iṧḷiḍe"/>
            <p:cNvSpPr/>
            <p:nvPr userDrawn="1"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5" name="ïśḷîḓê"/>
            <p:cNvSpPr/>
            <p:nvPr userDrawn="1"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6" name="îślide"/>
            <p:cNvSpPr/>
            <p:nvPr userDrawn="1"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7" name="îṥļíḓè"/>
            <p:cNvSpPr/>
            <p:nvPr userDrawn="1"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8" name="íṡlïḑe"/>
            <p:cNvSpPr/>
            <p:nvPr userDrawn="1"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9" name="i$ļïḑe"/>
            <p:cNvSpPr/>
            <p:nvPr userDrawn="1"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0" name="îsḻïďé"/>
            <p:cNvSpPr/>
            <p:nvPr userDrawn="1"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1" name="ísḻîdè"/>
            <p:cNvSpPr/>
            <p:nvPr userDrawn="1"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2" name="í$ļíḋè"/>
            <p:cNvSpPr/>
            <p:nvPr userDrawn="1"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3" name="ïṧ1îḓe"/>
            <p:cNvSpPr/>
            <p:nvPr userDrawn="1"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4" name="ïşḷîḑè"/>
            <p:cNvSpPr/>
            <p:nvPr userDrawn="1"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5" name="iṣḷiḑê"/>
            <p:cNvSpPr/>
            <p:nvPr userDrawn="1"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6" name="íṧļïďé"/>
            <p:cNvSpPr/>
            <p:nvPr userDrawn="1"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7" name="íṧlïḍè"/>
            <p:cNvSpPr/>
            <p:nvPr userDrawn="1"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8" name="íŝḻiďê"/>
            <p:cNvSpPr/>
            <p:nvPr userDrawn="1"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9" name="isľïḓê"/>
            <p:cNvSpPr/>
            <p:nvPr userDrawn="1"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0" name="ïṧļíḍé"/>
            <p:cNvSpPr/>
            <p:nvPr userDrawn="1"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1" name="îṡļîdè"/>
            <p:cNvSpPr/>
            <p:nvPr userDrawn="1"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2" name="ïSḻîdê"/>
            <p:cNvSpPr/>
            <p:nvPr userDrawn="1"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3" name="ï$ľíḋê"/>
            <p:cNvSpPr/>
            <p:nvPr userDrawn="1"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4" name="íšļïďé"/>
            <p:cNvSpPr/>
            <p:nvPr userDrawn="1"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5" name="îṥ1îďe"/>
            <p:cNvSpPr/>
            <p:nvPr userDrawn="1"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6" name="ïşlïde"/>
            <p:cNvSpPr/>
            <p:nvPr userDrawn="1"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7" name="ïṧļîḋê"/>
            <p:cNvSpPr/>
            <p:nvPr userDrawn="1"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8" name="ïṣḻídé"/>
            <p:cNvSpPr/>
            <p:nvPr userDrawn="1"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9" name="îṣľïďé"/>
            <p:cNvSpPr/>
            <p:nvPr userDrawn="1"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0" name="ïṧļidé"/>
            <p:cNvSpPr/>
            <p:nvPr userDrawn="1"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1" name="íś1ïḑe"/>
            <p:cNvSpPr/>
            <p:nvPr userDrawn="1"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2" name="îSlíḑè"/>
            <p:cNvSpPr/>
            <p:nvPr userDrawn="1"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3" name="işļîde"/>
            <p:cNvSpPr/>
            <p:nvPr userDrawn="1"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4" name="îsļídè"/>
            <p:cNvSpPr/>
            <p:nvPr userDrawn="1"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5" name="îSḻîďe"/>
            <p:cNvSpPr/>
            <p:nvPr userDrawn="1"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6" name="îŝḷide"/>
            <p:cNvSpPr/>
            <p:nvPr userDrawn="1"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7" name="ïSḻïḓê"/>
            <p:cNvSpPr/>
            <p:nvPr userDrawn="1"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8" name="ís1iḑe"/>
            <p:cNvSpPr/>
            <p:nvPr userDrawn="1"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09" name="i$ḷíḑê"/>
            <p:cNvSpPr/>
            <p:nvPr userDrawn="1"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0" name="iSlïḋé"/>
            <p:cNvSpPr/>
            <p:nvPr userDrawn="1"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1" name="işliďê"/>
            <p:cNvSpPr/>
            <p:nvPr userDrawn="1"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2" name="î$ḷîďe"/>
            <p:cNvSpPr/>
            <p:nvPr userDrawn="1"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3" name="íŝľîďê"/>
            <p:cNvSpPr/>
            <p:nvPr userDrawn="1"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4" name="iṥľïḑé"/>
            <p:cNvSpPr/>
            <p:nvPr userDrawn="1"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5" name="í$lïďe"/>
            <p:cNvSpPr/>
            <p:nvPr userDrawn="1"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6" name="ïSḷíḑê"/>
            <p:cNvSpPr/>
            <p:nvPr userDrawn="1"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7" name="ïṡlíḋè"/>
            <p:cNvSpPr/>
            <p:nvPr userDrawn="1"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8" name="iṥľîdê"/>
            <p:cNvSpPr/>
            <p:nvPr userDrawn="1"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9" name="îṩ1íḑê"/>
            <p:cNvSpPr/>
            <p:nvPr userDrawn="1"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0" name="i$ľîḑé"/>
            <p:cNvSpPr/>
            <p:nvPr userDrawn="1"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1" name="îṧlîḓê"/>
            <p:cNvSpPr/>
            <p:nvPr userDrawn="1"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2" name="íş1îḓé"/>
            <p:cNvSpPr/>
            <p:nvPr userDrawn="1"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3" name="îšlïḓe"/>
            <p:cNvSpPr/>
            <p:nvPr userDrawn="1"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4" name="íṧlíḍè"/>
            <p:cNvSpPr/>
            <p:nvPr userDrawn="1"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5" name="iṥľïdè"/>
            <p:cNvSpPr/>
            <p:nvPr userDrawn="1"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6" name="í$ḻîḓé"/>
            <p:cNvSpPr/>
            <p:nvPr userDrawn="1"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7" name="íṩḷîḋe"/>
            <p:cNvSpPr/>
            <p:nvPr userDrawn="1"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8" name="îşḷíḑé"/>
            <p:cNvSpPr/>
            <p:nvPr userDrawn="1"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9" name="îśľiḋé"/>
            <p:cNvSpPr/>
            <p:nvPr userDrawn="1"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0" name="ísľîḑe"/>
            <p:cNvSpPr/>
            <p:nvPr userDrawn="1"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1" name="íṡḷîdé"/>
            <p:cNvSpPr/>
            <p:nvPr userDrawn="1"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2" name="îs1îḓè"/>
            <p:cNvSpPr/>
            <p:nvPr userDrawn="1"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3" name="íṣľiḓè"/>
            <p:cNvSpPr/>
            <p:nvPr userDrawn="1"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4" name="ïṣ1ïḍê"/>
            <p:cNvSpPr/>
            <p:nvPr userDrawn="1"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5" name="i$ḻidé"/>
            <p:cNvSpPr/>
            <p:nvPr userDrawn="1"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6" name="iṥḷîḋê"/>
            <p:cNvSpPr/>
            <p:nvPr userDrawn="1"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7" name="íşḻiḓè"/>
            <p:cNvSpPr/>
            <p:nvPr userDrawn="1"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8" name="îšļïďé"/>
            <p:cNvSpPr/>
            <p:nvPr userDrawn="1"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9" name="íṩľïďe"/>
            <p:cNvSpPr/>
            <p:nvPr userDrawn="1"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0" name="iṩḻïḑê"/>
            <p:cNvSpPr/>
            <p:nvPr userDrawn="1"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1" name="ïṥḻîḑe"/>
            <p:cNvSpPr/>
            <p:nvPr userDrawn="1"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2" name="îṧľîḓê"/>
            <p:cNvSpPr/>
            <p:nvPr userDrawn="1"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3" name="îṧḷîḋé"/>
            <p:cNvSpPr/>
            <p:nvPr userDrawn="1"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4" name="ísľiďé"/>
            <p:cNvSpPr/>
            <p:nvPr userDrawn="1"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5" name="í$ḷîḍê"/>
            <p:cNvSpPr/>
            <p:nvPr userDrawn="1"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6" name="ïṩľiḋe"/>
            <p:cNvSpPr/>
            <p:nvPr userDrawn="1"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7" name="íSľíḍe"/>
            <p:cNvSpPr/>
            <p:nvPr userDrawn="1"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8" name="íŝḷîḍe"/>
            <p:cNvSpPr/>
            <p:nvPr userDrawn="1"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9" name="íṥlíḑé"/>
            <p:cNvSpPr/>
            <p:nvPr userDrawn="1"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0" name="íṣḷíḋè"/>
            <p:cNvSpPr/>
            <p:nvPr userDrawn="1"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1" name="íšľîḑè"/>
            <p:cNvSpPr/>
            <p:nvPr userDrawn="1"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2" name="íṥļîḋe"/>
            <p:cNvSpPr/>
            <p:nvPr userDrawn="1"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3" name="išḷíďe"/>
            <p:cNvSpPr/>
            <p:nvPr userDrawn="1"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4" name="ïṧḷîḍê"/>
            <p:cNvSpPr/>
            <p:nvPr userDrawn="1"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5" name="îṣḷïḑé"/>
            <p:cNvSpPr/>
            <p:nvPr userDrawn="1"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6" name="îsḷidé"/>
            <p:cNvSpPr/>
            <p:nvPr userDrawn="1"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7" name="îṧlídê"/>
            <p:cNvSpPr/>
            <p:nvPr userDrawn="1"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8" name="îṣlïḋé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9" name="ïsḷîḋè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0" name="îṧľîďê"/>
            <p:cNvSpPr/>
            <p:nvPr userDrawn="1"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1" name="íṣḻïde"/>
            <p:cNvSpPr/>
            <p:nvPr userDrawn="1"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2" name="ísḷiḓe"/>
            <p:cNvSpPr/>
            <p:nvPr userDrawn="1"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3" name="ïṥḷïdê"/>
            <p:cNvSpPr/>
            <p:nvPr userDrawn="1"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4" name="îṣľiďè"/>
            <p:cNvSpPr/>
            <p:nvPr userDrawn="1"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5" name="ïSḷíḑe"/>
            <p:cNvSpPr/>
            <p:nvPr userDrawn="1"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6" name="iSḻídè"/>
            <p:cNvSpPr/>
            <p:nvPr userDrawn="1"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7" name="ïŝļiḑe"/>
            <p:cNvSpPr/>
            <p:nvPr userDrawn="1"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8" name="ïŝlîḑê"/>
            <p:cNvSpPr/>
            <p:nvPr userDrawn="1"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69" name="îṥḷîdè"/>
            <p:cNvSpPr/>
            <p:nvPr userDrawn="1"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0" name="îṡḷîďe"/>
            <p:cNvSpPr/>
            <p:nvPr userDrawn="1"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1" name="íSļîďê"/>
            <p:cNvSpPr/>
            <p:nvPr userDrawn="1"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2" name="íŝľídè"/>
            <p:cNvSpPr/>
            <p:nvPr userDrawn="1"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3" name="iś1íde"/>
            <p:cNvSpPr/>
            <p:nvPr userDrawn="1"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4" name="iṩľïḑê"/>
            <p:cNvSpPr/>
            <p:nvPr userDrawn="1"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5" name="íṥḻîḓé"/>
            <p:cNvSpPr/>
            <p:nvPr userDrawn="1"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6" name="îṡḷîďé"/>
            <p:cNvSpPr/>
            <p:nvPr userDrawn="1"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7" name="îśḷîḋê"/>
            <p:cNvSpPr/>
            <p:nvPr userDrawn="1"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8" name="íṡļíḍê"/>
            <p:cNvSpPr/>
            <p:nvPr userDrawn="1"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9" name="iślíḍè"/>
            <p:cNvSpPr/>
            <p:nvPr userDrawn="1"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0" name="îśľîḋè"/>
            <p:cNvSpPr/>
            <p:nvPr userDrawn="1"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1" name="ïṣḻïḑé"/>
            <p:cNvSpPr/>
            <p:nvPr userDrawn="1"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2" name="îṥľîḓê"/>
            <p:cNvSpPr/>
            <p:nvPr userDrawn="1"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3" name="íṣ1îḑè"/>
            <p:cNvSpPr/>
            <p:nvPr userDrawn="1"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4" name="íS1iḍè"/>
            <p:cNvSpPr/>
            <p:nvPr userDrawn="1"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5" name="íś1ídé"/>
            <p:cNvSpPr/>
            <p:nvPr userDrawn="1"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6" name="iş1íḓé"/>
            <p:cNvSpPr/>
            <p:nvPr userDrawn="1"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7" name="ïṥḷïḓê"/>
            <p:cNvSpPr/>
            <p:nvPr userDrawn="1"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8" name="íṣļíďê"/>
            <p:cNvSpPr/>
            <p:nvPr userDrawn="1"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9" name="íSḷide"/>
            <p:cNvSpPr/>
            <p:nvPr userDrawn="1"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0" name="íṣlîḍè"/>
            <p:cNvSpPr/>
            <p:nvPr userDrawn="1"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1" name="îṡļïḑé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2" name="îsḻîḑe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3" name="îṩlíďê"/>
            <p:cNvSpPr/>
            <p:nvPr userDrawn="1"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4" name="ïSľíďê"/>
            <p:cNvSpPr/>
            <p:nvPr userDrawn="1"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5" name="ïšḻïde"/>
            <p:cNvSpPr/>
            <p:nvPr userDrawn="1"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6" name="íṡ1íḍè"/>
            <p:cNvSpPr/>
            <p:nvPr userDrawn="1"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7" name="íṥ1ïḓê"/>
            <p:cNvSpPr/>
            <p:nvPr userDrawn="1"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8" name="ïšľîḑé"/>
            <p:cNvSpPr/>
            <p:nvPr userDrawn="1"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99" name="ïSḷíḓè"/>
            <p:cNvSpPr/>
            <p:nvPr userDrawn="1"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0" name="ïśľîďé"/>
            <p:cNvSpPr/>
            <p:nvPr userDrawn="1"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1" name="ïŝ1ïde"/>
            <p:cNvSpPr/>
            <p:nvPr userDrawn="1"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2" name="i$1ïďè"/>
            <p:cNvSpPr/>
            <p:nvPr userDrawn="1"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3" name="îşľîḍe"/>
            <p:cNvSpPr/>
            <p:nvPr userDrawn="1"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4" name="îṡlide"/>
            <p:cNvSpPr/>
            <p:nvPr userDrawn="1"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5" name="işļïḍe"/>
            <p:cNvSpPr/>
            <p:nvPr userDrawn="1"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6" name="ïṧļíďê"/>
            <p:cNvSpPr/>
            <p:nvPr userDrawn="1"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7" name="îSḷiḑè"/>
            <p:cNvSpPr/>
            <p:nvPr userDrawn="1"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8" name="íS1íḓê"/>
            <p:cNvSpPr/>
            <p:nvPr userDrawn="1"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9" name="ïṡḻídé"/>
            <p:cNvSpPr/>
            <p:nvPr userDrawn="1"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0" name="íŝļiḑe"/>
            <p:cNvSpPr/>
            <p:nvPr userDrawn="1"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1" name="î$ḷiḓe"/>
            <p:cNvSpPr/>
            <p:nvPr userDrawn="1"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2" name="ï$ḻíďè"/>
            <p:cNvSpPr/>
            <p:nvPr userDrawn="1"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3" name="íśḻïḓe"/>
            <p:cNvSpPr/>
            <p:nvPr userDrawn="1"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4" name="ïṧlîďê"/>
            <p:cNvSpPr/>
            <p:nvPr userDrawn="1"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5" name="iṣḷidè"/>
            <p:cNvSpPr/>
            <p:nvPr userDrawn="1"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6" name="íṣľîḑè"/>
            <p:cNvSpPr/>
            <p:nvPr userDrawn="1"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7" name="îṡlïḓè"/>
            <p:cNvSpPr/>
            <p:nvPr userDrawn="1"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8" name="ïṩļîdé"/>
            <p:cNvSpPr/>
            <p:nvPr userDrawn="1"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19" name="îṥḻîdê"/>
            <p:cNvSpPr/>
            <p:nvPr userDrawn="1"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0" name="ïşlïďe"/>
            <p:cNvSpPr/>
            <p:nvPr userDrawn="1"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1" name="íŝ1îdè"/>
            <p:cNvSpPr/>
            <p:nvPr userDrawn="1"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2" name="ïŝḷíḋè"/>
            <p:cNvSpPr/>
            <p:nvPr userDrawn="1"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3" name="ïs1ïďè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4" name="íŝļïḍé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5" name="íṧļîḓé"/>
            <p:cNvSpPr/>
            <p:nvPr userDrawn="1"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6" name="iṧľiḍê"/>
            <p:cNvSpPr/>
            <p:nvPr userDrawn="1"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7" name="ísľiḑè"/>
            <p:cNvSpPr/>
            <p:nvPr userDrawn="1"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8" name="ï$ľîḓê"/>
            <p:cNvSpPr/>
            <p:nvPr userDrawn="1"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29" name="îS1ïḍe"/>
            <p:cNvSpPr/>
            <p:nvPr userDrawn="1"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0" name="îṥľîḍe"/>
            <p:cNvSpPr/>
            <p:nvPr userDrawn="1"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1" name="ï$ḻiḍè"/>
            <p:cNvSpPr/>
            <p:nvPr userDrawn="1"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2" name="ïŝḷiḍé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3" name="ï$1iďe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4" name="iŝ1îďê"/>
            <p:cNvSpPr/>
            <p:nvPr userDrawn="1"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5" name="íśliḍê"/>
            <p:cNvSpPr/>
            <p:nvPr userDrawn="1"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6" name="îṧḷiḍè"/>
            <p:cNvSpPr/>
            <p:nvPr userDrawn="1"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7" name="îŝḻï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8" name="iŝļí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9" name="iṣļiḍé"/>
            <p:cNvSpPr/>
            <p:nvPr userDrawn="1"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0" name="i$liḓe"/>
            <p:cNvSpPr/>
            <p:nvPr userDrawn="1"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1" name="iṣľïḍé"/>
            <p:cNvSpPr/>
            <p:nvPr userDrawn="1"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2" name="ïŝḷîḑe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3" name="í$ḻiḍè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4" name="işľidé"/>
            <p:cNvSpPr/>
            <p:nvPr userDrawn="1"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5" name="íṡľidè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6" name="iṡḻïďe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7" name="î$lïḑe"/>
            <p:cNvSpPr/>
            <p:nvPr userDrawn="1"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8" name="íṩ1íďe"/>
            <p:cNvSpPr/>
            <p:nvPr userDrawn="1"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9" name="ïsḷïďê"/>
            <p:cNvSpPr/>
            <p:nvPr userDrawn="1"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0" name="îş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1" name="íṧ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2" name="íṥľîḍe"/>
            <p:cNvSpPr/>
            <p:nvPr userDrawn="1"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3" name="iṡľíḓé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4" name="îşľiḋê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5" name="ísľiḋê"/>
            <p:cNvSpPr/>
            <p:nvPr userDrawn="1"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6" name="îşļiḑé"/>
            <p:cNvSpPr/>
            <p:nvPr userDrawn="1"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7" name="íšḻïďè"/>
            <p:cNvSpPr/>
            <p:nvPr userDrawn="1"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8" name="ïsḷîďé"/>
            <p:cNvSpPr/>
            <p:nvPr userDrawn="1"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9" name="íslïďé"/>
            <p:cNvSpPr/>
            <p:nvPr userDrawn="1"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0" name="î$ļîdè"/>
            <p:cNvSpPr/>
            <p:nvPr userDrawn="1"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1" name="îslídè"/>
            <p:cNvSpPr/>
            <p:nvPr userDrawn="1"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2" name="îšḻïďê"/>
            <p:cNvSpPr/>
            <p:nvPr userDrawn="1"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3" name="îş1iḋe"/>
            <p:cNvSpPr/>
            <p:nvPr userDrawn="1"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4" name="íṧlïḓe"/>
            <p:cNvSpPr/>
            <p:nvPr userDrawn="1"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5" name="îŝ1ïḑè"/>
            <p:cNvSpPr/>
            <p:nvPr userDrawn="1"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6" name="iṧḷîdê"/>
            <p:cNvSpPr/>
            <p:nvPr userDrawn="1"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7" name="iṩ1íde"/>
            <p:cNvSpPr/>
            <p:nvPr userDrawn="1"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8" name="îṥ1íḍe"/>
            <p:cNvSpPr/>
            <p:nvPr userDrawn="1"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69" name="îṥḻíḍè"/>
            <p:cNvSpPr/>
            <p:nvPr userDrawn="1"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0" name="iŝľiḓè"/>
            <p:cNvSpPr/>
            <p:nvPr userDrawn="1"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1" name="íṥlîḑe"/>
            <p:cNvSpPr/>
            <p:nvPr userDrawn="1"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2" name="iSḷiďê"/>
            <p:cNvSpPr/>
            <p:nvPr userDrawn="1"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3" name="ïşļiḋè"/>
            <p:cNvSpPr/>
            <p:nvPr userDrawn="1"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4" name="ï$ľiḋe"/>
            <p:cNvSpPr/>
            <p:nvPr userDrawn="1"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5" name="íŝľîḍè"/>
            <p:cNvSpPr/>
            <p:nvPr userDrawn="1"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6" name="íşḷïďé"/>
            <p:cNvSpPr/>
            <p:nvPr userDrawn="1"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7" name="ïsḻïḍè"/>
            <p:cNvSpPr/>
            <p:nvPr userDrawn="1"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8" name="iṩḷiḑè"/>
            <p:cNvSpPr/>
            <p:nvPr userDrawn="1"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9" name="îSľiḋé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0" name="ïṡliḋê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1" name="ïṩļíḓê"/>
            <p:cNvSpPr/>
            <p:nvPr userDrawn="1"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2" name="is1iḋe"/>
            <p:cNvSpPr/>
            <p:nvPr userDrawn="1"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3" name="íSḻiḓê"/>
            <p:cNvSpPr/>
            <p:nvPr userDrawn="1"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4" name="ís1ïďè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5" name="ïṡḷiḓé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6" name="íṣḻïdê"/>
            <p:cNvSpPr/>
            <p:nvPr userDrawn="1"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7" name="îšḷïdè"/>
            <p:cNvSpPr/>
            <p:nvPr userDrawn="1"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8" name="íṥḷiḓe"/>
            <p:cNvSpPr/>
            <p:nvPr userDrawn="1"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9" name="îşļíďe"/>
            <p:cNvSpPr/>
            <p:nvPr userDrawn="1"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0" name="ïşļiḍè"/>
            <p:cNvSpPr/>
            <p:nvPr userDrawn="1"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1" name="íşľîḓé"/>
            <p:cNvSpPr/>
            <p:nvPr userDrawn="1"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2" name="íṡ1ïḋê"/>
            <p:cNvSpPr/>
            <p:nvPr userDrawn="1"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3" name="iṥ1ïḑè"/>
            <p:cNvSpPr/>
            <p:nvPr userDrawn="1"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4" name="îṧļíḍê"/>
            <p:cNvSpPr/>
            <p:nvPr userDrawn="1"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5" name="ïšḷîde"/>
            <p:cNvSpPr/>
            <p:nvPr userDrawn="1"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6" name="íṥľíḍe"/>
            <p:cNvSpPr/>
            <p:nvPr userDrawn="1"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7" name="ïŝḷiďè"/>
            <p:cNvSpPr/>
            <p:nvPr userDrawn="1"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8" name="iṧļîḋè"/>
            <p:cNvSpPr/>
            <p:nvPr userDrawn="1"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9" name="işľíḑé"/>
            <p:cNvSpPr/>
            <p:nvPr userDrawn="1"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0" name="îṧľíḑê"/>
            <p:cNvSpPr/>
            <p:nvPr userDrawn="1"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1" name="ïṣlïḑê"/>
            <p:cNvSpPr/>
            <p:nvPr userDrawn="1"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2" name="îṣ1ïḓê"/>
            <p:cNvSpPr/>
            <p:nvPr userDrawn="1"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3" name="îṥḻiḋé"/>
            <p:cNvSpPr/>
            <p:nvPr userDrawn="1"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4" name="íṡļíḓe"/>
            <p:cNvSpPr/>
            <p:nvPr userDrawn="1"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5" name="îşḻïḓé"/>
            <p:cNvSpPr/>
            <p:nvPr userDrawn="1"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6" name="îṥ1ïḋè"/>
            <p:cNvSpPr/>
            <p:nvPr userDrawn="1"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7" name="i$1ïdé"/>
            <p:cNvSpPr/>
            <p:nvPr userDrawn="1"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8" name="iS1îḓê"/>
            <p:cNvSpPr/>
            <p:nvPr userDrawn="1"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9" name="ïṩļîḋè"/>
            <p:cNvSpPr/>
            <p:nvPr userDrawn="1"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0" name="íṩḻiḋé"/>
            <p:cNvSpPr/>
            <p:nvPr userDrawn="1"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1" name="ïŝḷíḋè"/>
            <p:cNvSpPr/>
            <p:nvPr userDrawn="1"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2" name="ïṣľîde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3" name="îṩlïḋé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4" name="i$1idè"/>
            <p:cNvSpPr/>
            <p:nvPr userDrawn="1"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5" name="iSľïḑé"/>
            <p:cNvSpPr/>
            <p:nvPr userDrawn="1"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6" name="íS1ídè"/>
            <p:cNvSpPr/>
            <p:nvPr userDrawn="1"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7" name="ïṧḷïḓe"/>
            <p:cNvSpPr/>
            <p:nvPr userDrawn="1"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8" name="îsľîdê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19" name="iṩlide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0" name="îṧḷîḍe"/>
            <p:cNvSpPr/>
            <p:nvPr userDrawn="1"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1" name="ïş1îḋe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2" name="isľïďè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3" name="ïsľïḍê"/>
            <p:cNvSpPr/>
            <p:nvPr userDrawn="1"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4" name="ïṥḻîḓe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5" name="í$ḻïďè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6" name="îṡľîďé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7" name="işḻíḑê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8" name="íSļïḋê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29" name="îṥľïḑê"/>
            <p:cNvSpPr/>
            <p:nvPr userDrawn="1"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0" name="íṡliḋê"/>
            <p:cNvSpPr/>
            <p:nvPr userDrawn="1"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1" name="iSliḋé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2" name="ïślîďè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3" name="ïŝḻïdé"/>
            <p:cNvSpPr/>
            <p:nvPr userDrawn="1"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4" name="îṩḻiḍè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5" name="ïṧḻîḋé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6" name="îSḷïḋé"/>
            <p:cNvSpPr/>
            <p:nvPr userDrawn="1"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7" name="îśḷide"/>
            <p:cNvSpPr/>
            <p:nvPr userDrawn="1"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8" name="ïšļïďê"/>
            <p:cNvSpPr/>
            <p:nvPr userDrawn="1"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9" name="ïṡlîḍê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0" name="iSḷïḋé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1" name="î$ḻîḋê"/>
            <p:cNvSpPr/>
            <p:nvPr userDrawn="1"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2" name="îşľíḋê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3" name="ïṥľïḋè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4" name="ïşḻiḓê"/>
            <p:cNvSpPr/>
            <p:nvPr userDrawn="1"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5" name="íşļïďe"/>
            <p:cNvSpPr/>
            <p:nvPr userDrawn="1"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6" name="ïş1iḍê"/>
            <p:cNvSpPr/>
            <p:nvPr userDrawn="1"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7" name="isḷîḋê"/>
            <p:cNvSpPr/>
            <p:nvPr userDrawn="1"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8" name="íṩ1íḑê"/>
            <p:cNvSpPr/>
            <p:nvPr userDrawn="1"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9" name="ísḷide"/>
            <p:cNvSpPr/>
            <p:nvPr userDrawn="1"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0" name="îṣľiḋè"/>
            <p:cNvSpPr/>
            <p:nvPr userDrawn="1"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1" name="íṧ1íḑè"/>
            <p:cNvSpPr/>
            <p:nvPr userDrawn="1"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2" name="îŝ1îďe"/>
            <p:cNvSpPr/>
            <p:nvPr userDrawn="1"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3" name="ïsḷiḑe"/>
            <p:cNvSpPr/>
            <p:nvPr userDrawn="1"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4" name="ïşlîḑé"/>
            <p:cNvSpPr/>
            <p:nvPr userDrawn="1"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5" name="íṣḻïḑé"/>
            <p:cNvSpPr/>
            <p:nvPr userDrawn="1"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6" name="íşḷíḍè"/>
            <p:cNvSpPr/>
            <p:nvPr userDrawn="1"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7" name="ïsḻïḓê"/>
            <p:cNvSpPr/>
            <p:nvPr userDrawn="1"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8" name="ïŝlîḍê"/>
            <p:cNvSpPr/>
            <p:nvPr userDrawn="1"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9" name="îṥ1íḋè"/>
            <p:cNvSpPr/>
            <p:nvPr userDrawn="1"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0" name="iŝ1íďê"/>
            <p:cNvSpPr/>
            <p:nvPr userDrawn="1"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1" name="íṧ1íḍê"/>
            <p:cNvSpPr/>
            <p:nvPr userDrawn="1"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2" name="íṡḷiḋé"/>
            <p:cNvSpPr/>
            <p:nvPr userDrawn="1"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3" name="íşlíḓê"/>
            <p:cNvSpPr/>
            <p:nvPr userDrawn="1"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4" name="íŝ1ïḍe"/>
            <p:cNvSpPr/>
            <p:nvPr userDrawn="1"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5" name="îSḷíḍé"/>
            <p:cNvSpPr/>
            <p:nvPr userDrawn="1"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6" name="íṩ1ïḍê"/>
            <p:cNvSpPr/>
            <p:nvPr userDrawn="1"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7" name="ïṩlíḋe"/>
            <p:cNvSpPr/>
            <p:nvPr userDrawn="1"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8" name="iśľíďe"/>
            <p:cNvSpPr/>
            <p:nvPr userDrawn="1"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9" name="iŝḻiďe"/>
            <p:cNvSpPr/>
            <p:nvPr userDrawn="1"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0" name="ïṡľïḑè"/>
            <p:cNvSpPr/>
            <p:nvPr userDrawn="1"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1" name="işḻiďé"/>
            <p:cNvSpPr/>
            <p:nvPr userDrawn="1"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2" name="íṡľíḋè"/>
            <p:cNvSpPr/>
            <p:nvPr userDrawn="1"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3" name="îsľïḓe"/>
            <p:cNvSpPr/>
            <p:nvPr userDrawn="1"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4" name="î$1îḋé"/>
            <p:cNvSpPr/>
            <p:nvPr userDrawn="1"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5" name="î$ļïde"/>
            <p:cNvSpPr/>
            <p:nvPr userDrawn="1"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6" name="íSḷiḋè"/>
            <p:cNvSpPr/>
            <p:nvPr userDrawn="1"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7" name="isľîdé"/>
            <p:cNvSpPr/>
            <p:nvPr userDrawn="1"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8" name="ïṧľîḑê"/>
            <p:cNvSpPr/>
            <p:nvPr userDrawn="1"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79" name="ïšļíḋè"/>
            <p:cNvSpPr/>
            <p:nvPr userDrawn="1"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0" name="iṥḷíḋé"/>
            <p:cNvSpPr/>
            <p:nvPr userDrawn="1"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1" name="iṩlíďe"/>
            <p:cNvSpPr/>
            <p:nvPr userDrawn="1"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2" name="îṣḷiḓé"/>
            <p:cNvSpPr/>
            <p:nvPr userDrawn="1"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3" name="îS1îḓè"/>
            <p:cNvSpPr/>
            <p:nvPr userDrawn="1"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4" name="isḷïḋe"/>
            <p:cNvSpPr/>
            <p:nvPr userDrawn="1"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5" name="íSḷíḓé"/>
            <p:cNvSpPr/>
            <p:nvPr userDrawn="1"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6" name="îşḷïḑé"/>
            <p:cNvSpPr/>
            <p:nvPr userDrawn="1"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7" name="iṡḻidê"/>
            <p:cNvSpPr/>
            <p:nvPr userDrawn="1"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8" name="ïṥ1ïḓe"/>
            <p:cNvSpPr/>
            <p:nvPr userDrawn="1"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9" name="íṣḷíde"/>
            <p:cNvSpPr/>
            <p:nvPr userDrawn="1"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0" name="ïśliďê"/>
            <p:cNvSpPr/>
            <p:nvPr userDrawn="1"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1" name="ísḷiḑê"/>
            <p:cNvSpPr/>
            <p:nvPr userDrawn="1"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2" name="ïšļîḍè"/>
            <p:cNvSpPr/>
            <p:nvPr userDrawn="1"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3" name="îş1ïďé"/>
            <p:cNvSpPr/>
            <p:nvPr userDrawn="1"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4" name="ïṥlîde"/>
            <p:cNvSpPr/>
            <p:nvPr userDrawn="1"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5" name="ï$ḻîḓe"/>
            <p:cNvSpPr/>
            <p:nvPr userDrawn="1"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6" name="íSľïďê"/>
            <p:cNvSpPr/>
            <p:nvPr userDrawn="1"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7" name="išḻídê"/>
            <p:cNvSpPr/>
            <p:nvPr userDrawn="1"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8" name="îṧlíḓe"/>
            <p:cNvSpPr/>
            <p:nvPr userDrawn="1"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99" name="isľîḋè"/>
            <p:cNvSpPr/>
            <p:nvPr userDrawn="1"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0" name="îŝ1îdè"/>
            <p:cNvSpPr/>
            <p:nvPr userDrawn="1"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1" name="ïś1íḋè"/>
            <p:cNvSpPr/>
            <p:nvPr userDrawn="1"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2" name="iṣ1iḓê"/>
            <p:cNvSpPr/>
            <p:nvPr userDrawn="1"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3" name="îŝļídè"/>
            <p:cNvSpPr/>
            <p:nvPr userDrawn="1"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4" name="ïṣļîḍé"/>
            <p:cNvSpPr/>
            <p:nvPr userDrawn="1"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5" name="ïṣḻiḍe"/>
            <p:cNvSpPr/>
            <p:nvPr userDrawn="1"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6" name="ïṡḷîḋé"/>
            <p:cNvSpPr/>
            <p:nvPr userDrawn="1"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7" name="îṡļïḋe"/>
            <p:cNvSpPr/>
            <p:nvPr userDrawn="1"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8" name="isľídé"/>
            <p:cNvSpPr/>
            <p:nvPr userDrawn="1"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09" name="ïSḷîḓé"/>
            <p:cNvSpPr/>
            <p:nvPr userDrawn="1"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0" name="ïśḻíḑé"/>
            <p:cNvSpPr/>
            <p:nvPr userDrawn="1"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1" name="íş1idè"/>
            <p:cNvSpPr/>
            <p:nvPr userDrawn="1"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2" name="isľïḓé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3" name="îşlíḓe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4" name="iśļíḋè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5" name="í$ļiḓe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6" name="ï$ḷiḍè"/>
            <p:cNvSpPr/>
            <p:nvPr userDrawn="1"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7" name="ïS1ïḋê"/>
            <p:cNvSpPr/>
            <p:nvPr userDrawn="1"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8" name="iSliďê"/>
            <p:cNvSpPr/>
            <p:nvPr userDrawn="1"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9" name="iṩļîḋe"/>
            <p:cNvSpPr/>
            <p:nvPr userDrawn="1"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0" name="ï$ḷïḑê"/>
            <p:cNvSpPr/>
            <p:nvPr userDrawn="1"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1" name="ïSľíďé"/>
            <p:cNvSpPr/>
            <p:nvPr userDrawn="1"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2" name="ïŝľïḍé"/>
            <p:cNvSpPr/>
            <p:nvPr userDrawn="1"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3" name="iś1îde"/>
            <p:cNvSpPr/>
            <p:nvPr userDrawn="1"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4" name="iṡlïďe"/>
            <p:cNvSpPr/>
            <p:nvPr userDrawn="1"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5" name="îsḻîdè"/>
            <p:cNvSpPr/>
            <p:nvPr userDrawn="1"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6" name="î$ľiḋe"/>
            <p:cNvSpPr/>
            <p:nvPr userDrawn="1"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7" name="îš1îḋè"/>
            <p:cNvSpPr/>
            <p:nvPr userDrawn="1"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8" name="íś1ïḍê"/>
            <p:cNvSpPr/>
            <p:nvPr userDrawn="1"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29" name="iṡ1îḓè"/>
            <p:cNvSpPr/>
            <p:nvPr userDrawn="1"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0" name="îş1iḓê"/>
            <p:cNvSpPr/>
            <p:nvPr userDrawn="1"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1" name="î$ļiḍe"/>
            <p:cNvSpPr/>
            <p:nvPr userDrawn="1"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2" name="íS1ïdè"/>
            <p:cNvSpPr/>
            <p:nvPr userDrawn="1"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3" name="iṡ1ïḍé"/>
            <p:cNvSpPr/>
            <p:nvPr userDrawn="1"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4" name="iŝļïḑé"/>
            <p:cNvSpPr/>
            <p:nvPr userDrawn="1"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5" name="ísľiḍe"/>
            <p:cNvSpPr/>
            <p:nvPr userDrawn="1"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6" name="iś1idê"/>
            <p:cNvSpPr/>
            <p:nvPr userDrawn="1"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7" name="îśḻïḍè"/>
            <p:cNvSpPr/>
            <p:nvPr userDrawn="1"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8" name="ï$lîḍè"/>
            <p:cNvSpPr/>
            <p:nvPr userDrawn="1"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39" name="iṧļíde"/>
            <p:cNvSpPr/>
            <p:nvPr userDrawn="1"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0" name="iṣḷïḓè"/>
            <p:cNvSpPr/>
            <p:nvPr userDrawn="1"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1" name="ï$ļïḓê"/>
            <p:cNvSpPr/>
            <p:nvPr userDrawn="1"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2" name="išliḋe"/>
            <p:cNvSpPr/>
            <p:nvPr userDrawn="1"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3" name="ïṡlidè"/>
            <p:cNvSpPr/>
            <p:nvPr userDrawn="1"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4" name="íṥḷiďé"/>
            <p:cNvSpPr/>
            <p:nvPr userDrawn="1"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5" name="îṧlïdè"/>
            <p:cNvSpPr/>
            <p:nvPr userDrawn="1"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6" name="iṧľîdè"/>
            <p:cNvSpPr/>
            <p:nvPr userDrawn="1"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7" name="ïsľîḑè"/>
            <p:cNvSpPr/>
            <p:nvPr userDrawn="1"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8" name="işļíḑé"/>
            <p:cNvSpPr/>
            <p:nvPr userDrawn="1"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49" name="ïSļíḑè"/>
            <p:cNvSpPr/>
            <p:nvPr userDrawn="1"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0" name="îṥlïdê"/>
            <p:cNvSpPr/>
            <p:nvPr userDrawn="1"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1" name="íśḻïďè"/>
            <p:cNvSpPr/>
            <p:nvPr userDrawn="1"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2" name="î$lïḋê"/>
            <p:cNvSpPr/>
            <p:nvPr userDrawn="1"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3" name="ïš1iḋe"/>
            <p:cNvSpPr/>
            <p:nvPr userDrawn="1"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4" name="i$lîdê"/>
            <p:cNvSpPr/>
            <p:nvPr userDrawn="1"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5" name="ïṧlidè"/>
            <p:cNvSpPr/>
            <p:nvPr userDrawn="1"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6" name="iSḻídè"/>
            <p:cNvSpPr/>
            <p:nvPr userDrawn="1"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7" name="î$ḻiḓè"/>
            <p:cNvSpPr/>
            <p:nvPr userDrawn="1"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8" name="íSḷîḍé"/>
            <p:cNvSpPr/>
            <p:nvPr userDrawn="1"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59" name="iṡľíḓê"/>
            <p:cNvSpPr/>
            <p:nvPr userDrawn="1"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0" name="îṧlïďe"/>
            <p:cNvSpPr/>
            <p:nvPr userDrawn="1"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1" name="iṡ1ïďe"/>
            <p:cNvSpPr/>
            <p:nvPr userDrawn="1"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2" name="ïṥḷîḑê"/>
            <p:cNvSpPr/>
            <p:nvPr userDrawn="1"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3" name="išľïḋe"/>
            <p:cNvSpPr/>
            <p:nvPr userDrawn="1"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4" name="iṡľîďé"/>
            <p:cNvSpPr/>
            <p:nvPr userDrawn="1"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5" name="iṧľiḓè"/>
            <p:cNvSpPr/>
            <p:nvPr userDrawn="1"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6" name="iŝľïḋè"/>
            <p:cNvSpPr/>
            <p:nvPr userDrawn="1"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7" name="íṩ1îḑê"/>
            <p:cNvSpPr/>
            <p:nvPr userDrawn="1"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8" name="ïṩḷíḋê"/>
            <p:cNvSpPr/>
            <p:nvPr userDrawn="1"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69" name="îŝļiḓè"/>
            <p:cNvSpPr/>
            <p:nvPr userDrawn="1"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0" name="îṡľíḓe"/>
            <p:cNvSpPr/>
            <p:nvPr userDrawn="1"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1" name="ïšḻîḓê"/>
            <p:cNvSpPr/>
            <p:nvPr userDrawn="1"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2" name="îsḷïḓê"/>
            <p:cNvSpPr/>
            <p:nvPr userDrawn="1"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3" name="ïṣḷîďé"/>
            <p:cNvSpPr/>
            <p:nvPr userDrawn="1"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4" name="iṣļîḑe"/>
            <p:cNvSpPr/>
            <p:nvPr userDrawn="1"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5" name="îšḻïdê"/>
            <p:cNvSpPr/>
            <p:nvPr userDrawn="1"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6" name="išḷïḓé"/>
            <p:cNvSpPr/>
            <p:nvPr userDrawn="1"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7" name="iśḷïďe"/>
            <p:cNvSpPr/>
            <p:nvPr userDrawn="1"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8" name="iṥḻîḋe"/>
            <p:cNvSpPr/>
            <p:nvPr userDrawn="1"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79" name="î$ľïḋe"/>
            <p:cNvSpPr/>
            <p:nvPr userDrawn="1"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0" name="îśľïḓê"/>
            <p:cNvSpPr/>
            <p:nvPr userDrawn="1"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1" name="ïŝ1ïďê"/>
            <p:cNvSpPr/>
            <p:nvPr userDrawn="1"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2" name="işḻiḍé"/>
            <p:cNvSpPr/>
            <p:nvPr userDrawn="1"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3" name="îśḷíḍe"/>
            <p:cNvSpPr/>
            <p:nvPr userDrawn="1"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4" name="iSļïḋê"/>
            <p:cNvSpPr/>
            <p:nvPr userDrawn="1"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5" name="ísļîḍè"/>
            <p:cNvSpPr/>
            <p:nvPr userDrawn="1"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6" name="í$ľïḓe"/>
            <p:cNvSpPr/>
            <p:nvPr userDrawn="1"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7" name="isļiḑè"/>
            <p:cNvSpPr/>
            <p:nvPr userDrawn="1"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8" name="iṣḷïḋe"/>
            <p:cNvSpPr/>
            <p:nvPr userDrawn="1"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89" name="í$ḷíḓê"/>
            <p:cNvSpPr/>
            <p:nvPr userDrawn="1"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0" name="íSļiḑê"/>
            <p:cNvSpPr/>
            <p:nvPr userDrawn="1"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1" name="iṥļíḓè"/>
            <p:cNvSpPr/>
            <p:nvPr userDrawn="1"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2" name="iŝľîḋè"/>
            <p:cNvSpPr/>
            <p:nvPr userDrawn="1"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3" name="íšľiḓé"/>
            <p:cNvSpPr/>
            <p:nvPr userDrawn="1"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4" name="iṩḻîḋe"/>
            <p:cNvSpPr/>
            <p:nvPr userDrawn="1"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5" name="îSľîḓê"/>
            <p:cNvSpPr/>
            <p:nvPr userDrawn="1"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6" name="îşļîďe"/>
            <p:cNvSpPr/>
            <p:nvPr userDrawn="1"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7" name="îŝḻíḓé"/>
            <p:cNvSpPr/>
            <p:nvPr userDrawn="1"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8" name="îŝḻíḓê"/>
            <p:cNvSpPr/>
            <p:nvPr userDrawn="1"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99" name="íslïďe"/>
            <p:cNvSpPr/>
            <p:nvPr userDrawn="1"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0" name="ïŝlíḓé"/>
            <p:cNvSpPr/>
            <p:nvPr userDrawn="1"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1" name="ïṥ1îdè"/>
            <p:cNvSpPr/>
            <p:nvPr userDrawn="1"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2" name="ïŝḻiḍe"/>
            <p:cNvSpPr/>
            <p:nvPr userDrawn="1"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3" name="îŝḷíďé"/>
            <p:cNvSpPr/>
            <p:nvPr userDrawn="1"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4" name="i$lîdé"/>
            <p:cNvSpPr/>
            <p:nvPr userDrawn="1"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5" name="îŝ1íḓè"/>
            <p:cNvSpPr/>
            <p:nvPr userDrawn="1"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6" name="ï$ḻiḑe"/>
            <p:cNvSpPr/>
            <p:nvPr userDrawn="1"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7" name="îşļîḑe"/>
            <p:cNvSpPr/>
            <p:nvPr userDrawn="1"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8" name="ï$ļiḋè"/>
            <p:cNvSpPr/>
            <p:nvPr userDrawn="1"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09" name="íṥḷîḋé"/>
            <p:cNvSpPr/>
            <p:nvPr userDrawn="1"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0" name="í$ľídè"/>
            <p:cNvSpPr/>
            <p:nvPr userDrawn="1"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1" name="íṩḻîḋe"/>
            <p:cNvSpPr/>
            <p:nvPr userDrawn="1"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2" name="iṥ1îďê"/>
            <p:cNvSpPr/>
            <p:nvPr userDrawn="1"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3" name="ïŝļiḓê"/>
            <p:cNvSpPr/>
            <p:nvPr userDrawn="1"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4" name="ïśļïď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5" name="í$ḻíḓ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6" name="îSḷíḋe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7" name="i$ḻíḋé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8" name="išļïḓé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19" name="iśļíḍê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0" name="ïṥļîḋe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1" name="íṣḻîďê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2" name="iṥľíďè"/>
            <p:cNvSpPr/>
            <p:nvPr userDrawn="1"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3" name="ïṥ1ïḑe"/>
            <p:cNvSpPr/>
            <p:nvPr userDrawn="1"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4" name="îṣľíḍè"/>
            <p:cNvSpPr/>
            <p:nvPr userDrawn="1"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5" name="ïśļïḑé"/>
            <p:cNvSpPr/>
            <p:nvPr userDrawn="1"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6" name="îṥ1ïdé"/>
            <p:cNvSpPr/>
            <p:nvPr userDrawn="1"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7" name="ïṣḻïḓè"/>
            <p:cNvSpPr/>
            <p:nvPr userDrawn="1"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8" name="iṣľiḍê"/>
            <p:cNvSpPr/>
            <p:nvPr userDrawn="1"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29" name="ïš1îdé"/>
            <p:cNvSpPr/>
            <p:nvPr userDrawn="1"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30" name="ïšlíḓé"/>
            <p:cNvSpPr/>
            <p:nvPr userDrawn="1"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31" name="iśḻïďè"/>
            <p:cNvSpPr/>
            <p:nvPr userDrawn="1"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32" name="í$ľîdê"/>
            <p:cNvSpPr/>
            <p:nvPr userDrawn="1"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33" name="图片 5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1377224" y="2515751"/>
            <a:ext cx="1118143" cy="2043719"/>
          </a:xfrm>
          <a:prstGeom prst="rect">
            <a:avLst/>
          </a:prstGeom>
        </p:spPr>
      </p:pic>
      <p:pic>
        <p:nvPicPr>
          <p:cNvPr id="534" name="图片 5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6928894" y="2219626"/>
            <a:ext cx="1150076" cy="2105277"/>
          </a:xfrm>
          <a:prstGeom prst="rect">
            <a:avLst/>
          </a:prstGeom>
        </p:spPr>
      </p:pic>
      <p:pic>
        <p:nvPicPr>
          <p:cNvPr id="535" name="图片 53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1256897" y="3398681"/>
            <a:ext cx="1088441" cy="1992453"/>
          </a:xfrm>
          <a:prstGeom prst="rect">
            <a:avLst/>
          </a:prstGeom>
        </p:spPr>
      </p:pic>
      <p:pic>
        <p:nvPicPr>
          <p:cNvPr id="536" name="图片 53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547677" y="4572341"/>
            <a:ext cx="1126746" cy="2062572"/>
          </a:xfrm>
          <a:prstGeom prst="rect">
            <a:avLst/>
          </a:prstGeom>
        </p:spPr>
      </p:pic>
      <p:pic>
        <p:nvPicPr>
          <p:cNvPr id="537" name="图片 53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7144711" y="3491896"/>
            <a:ext cx="1109124" cy="2030314"/>
          </a:xfrm>
          <a:prstGeom prst="rect">
            <a:avLst/>
          </a:prstGeom>
        </p:spPr>
      </p:pic>
      <p:pic>
        <p:nvPicPr>
          <p:cNvPr id="538" name="图片 53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6796258" y="4297038"/>
            <a:ext cx="1089834" cy="199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 userDrawn="1"/>
        </p:nvGrpSpPr>
        <p:grpSpPr>
          <a:xfrm>
            <a:off x="0" y="0"/>
            <a:ext cx="12192000" cy="2221117"/>
            <a:chOff x="0" y="0"/>
            <a:chExt cx="12192000" cy="2221117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3865" cy="222111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>
              <a:off x="7979434" y="0"/>
              <a:ext cx="4212566" cy="22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7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3114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F6E5F-3DE3-4476-9A1F-4DB4D07E51F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0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ECEC99D-03AF-49D2-9AA9-EF6391BD93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864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5493CD5-7424-4FE2-B9D5-8E95E05807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740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846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694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54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3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234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08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692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0773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1CB294C-AA7F-473C-B0B4-32485B1026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562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384" y="1622428"/>
            <a:ext cx="7304616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1204" y="1622428"/>
            <a:ext cx="7304617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0E5361A-F30F-44AA-9C55-E73AC0402B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702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3C6E0217-2069-4F84-985D-32FB223713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838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8C0B-95FB-4971-8BE7-C560EF575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0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8AE78AD-F3E6-4D30-B2C4-004B7A6793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264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9055D792-68EA-4C43-BAB2-1B75BAA8FD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358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FB7E203E-7F90-47E3-9106-91CEDFEC6E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294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49"/>
            </a:lvl1pPr>
            <a:lvl2pPr marL="543846" indent="0">
              <a:buNone/>
              <a:defRPr sz="3355"/>
            </a:lvl2pPr>
            <a:lvl3pPr marL="1087694" indent="0">
              <a:buNone/>
              <a:defRPr sz="2862"/>
            </a:lvl3pPr>
            <a:lvl4pPr marL="1631540" indent="0">
              <a:buNone/>
              <a:defRPr sz="2368"/>
            </a:lvl4pPr>
            <a:lvl5pPr marL="2175387" indent="0">
              <a:buNone/>
              <a:defRPr sz="2368"/>
            </a:lvl5pPr>
            <a:lvl6pPr marL="2719234" indent="0">
              <a:buNone/>
              <a:defRPr sz="2368"/>
            </a:lvl6pPr>
            <a:lvl7pPr marL="3263080" indent="0">
              <a:buNone/>
              <a:defRPr sz="2368"/>
            </a:lvl7pPr>
            <a:lvl8pPr marL="3806927" indent="0">
              <a:buNone/>
              <a:defRPr sz="2368"/>
            </a:lvl8pPr>
            <a:lvl9pPr marL="4350773" indent="0">
              <a:buNone/>
              <a:defRPr sz="236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E97E2EAC-3220-43B9-B50E-81AC8A43D4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716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8DB507D9-2766-4586-A73F-27A928271F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005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3767" y="277813"/>
            <a:ext cx="3702050" cy="593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385" y="277813"/>
            <a:ext cx="10907182" cy="593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7D7079D-24BE-4CEC-8DFF-7A62ACD474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4693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2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05781B0A-9CD3-4614-BB0E-BE8529D4B2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13915"/>
      </p:ext>
    </p:extLst>
  </p:cSld>
  <p:clrMapOvr>
    <a:masterClrMapping/>
  </p:clrMapOvr>
  <p:transition advTm="4000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3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38602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24A1A755-E7FF-4054-AC39-BB2BB743D4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51291"/>
      </p:ext>
    </p:extLst>
  </p:cSld>
  <p:clrMapOvr>
    <a:masterClrMapping/>
  </p:clrMapOvr>
  <p:transition advTm="4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ECEC99D-03AF-49D2-9AA9-EF6391BD93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333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5493CD5-7424-4FE2-B9D5-8E95E05807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207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08217-0000-4852-BF21-8DE17C06C7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293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846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694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54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3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234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08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692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0773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1CB294C-AA7F-473C-B0B4-32485B1026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429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384" y="1622428"/>
            <a:ext cx="7304616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1204" y="1622428"/>
            <a:ext cx="7304617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0E5361A-F30F-44AA-9C55-E73AC0402B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688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3C6E0217-2069-4F84-985D-32FB223713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570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8AE78AD-F3E6-4D30-B2C4-004B7A6793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761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9055D792-68EA-4C43-BAB2-1B75BAA8FD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561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FB7E203E-7F90-47E3-9106-91CEDFEC6E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989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49"/>
            </a:lvl1pPr>
            <a:lvl2pPr marL="543846" indent="0">
              <a:buNone/>
              <a:defRPr sz="3355"/>
            </a:lvl2pPr>
            <a:lvl3pPr marL="1087694" indent="0">
              <a:buNone/>
              <a:defRPr sz="2862"/>
            </a:lvl3pPr>
            <a:lvl4pPr marL="1631540" indent="0">
              <a:buNone/>
              <a:defRPr sz="2368"/>
            </a:lvl4pPr>
            <a:lvl5pPr marL="2175387" indent="0">
              <a:buNone/>
              <a:defRPr sz="2368"/>
            </a:lvl5pPr>
            <a:lvl6pPr marL="2719234" indent="0">
              <a:buNone/>
              <a:defRPr sz="2368"/>
            </a:lvl6pPr>
            <a:lvl7pPr marL="3263080" indent="0">
              <a:buNone/>
              <a:defRPr sz="2368"/>
            </a:lvl7pPr>
            <a:lvl8pPr marL="3806927" indent="0">
              <a:buNone/>
              <a:defRPr sz="2368"/>
            </a:lvl8pPr>
            <a:lvl9pPr marL="4350773" indent="0">
              <a:buNone/>
              <a:defRPr sz="236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E97E2EAC-3220-43B9-B50E-81AC8A43D4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019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8DB507D9-2766-4586-A73F-27A928271F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678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3767" y="277813"/>
            <a:ext cx="3702050" cy="593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385" y="277813"/>
            <a:ext cx="10907182" cy="593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7D7079D-24BE-4CEC-8DFF-7A62ACD474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968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2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05781B0A-9CD3-4614-BB0E-BE8529D4B2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88030"/>
      </p:ext>
    </p:extLst>
  </p:cSld>
  <p:clrMapOvr>
    <a:masterClrMapping/>
  </p:clrMapOvr>
  <p:transition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CE0C9-56CA-4D8D-A42A-FF5C0BD6C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79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3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38602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24A1A755-E7FF-4054-AC39-BB2BB743D4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35615"/>
      </p:ext>
    </p:extLst>
  </p:cSld>
  <p:clrMapOvr>
    <a:masterClrMapping/>
  </p:clrMapOvr>
  <p:transition advTm="4000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ECEC99D-03AF-49D2-9AA9-EF6391BD93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093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5493CD5-7424-4FE2-B9D5-8E95E05807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599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846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694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54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3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234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08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692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0773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1CB294C-AA7F-473C-B0B4-32485B1026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922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384" y="1622428"/>
            <a:ext cx="7304616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1204" y="1622428"/>
            <a:ext cx="7304617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0E5361A-F30F-44AA-9C55-E73AC0402B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341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3C6E0217-2069-4F84-985D-32FB223713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890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8AE78AD-F3E6-4D30-B2C4-004B7A6793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19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9055D792-68EA-4C43-BAB2-1B75BAA8FD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772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FB7E203E-7F90-47E3-9106-91CEDFEC6E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821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49"/>
            </a:lvl1pPr>
            <a:lvl2pPr marL="543846" indent="0">
              <a:buNone/>
              <a:defRPr sz="3355"/>
            </a:lvl2pPr>
            <a:lvl3pPr marL="1087694" indent="0">
              <a:buNone/>
              <a:defRPr sz="2862"/>
            </a:lvl3pPr>
            <a:lvl4pPr marL="1631540" indent="0">
              <a:buNone/>
              <a:defRPr sz="2368"/>
            </a:lvl4pPr>
            <a:lvl5pPr marL="2175387" indent="0">
              <a:buNone/>
              <a:defRPr sz="2368"/>
            </a:lvl5pPr>
            <a:lvl6pPr marL="2719234" indent="0">
              <a:buNone/>
              <a:defRPr sz="2368"/>
            </a:lvl6pPr>
            <a:lvl7pPr marL="3263080" indent="0">
              <a:buNone/>
              <a:defRPr sz="2368"/>
            </a:lvl7pPr>
            <a:lvl8pPr marL="3806927" indent="0">
              <a:buNone/>
              <a:defRPr sz="2368"/>
            </a:lvl8pPr>
            <a:lvl9pPr marL="4350773" indent="0">
              <a:buNone/>
              <a:defRPr sz="236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E97E2EAC-3220-43B9-B50E-81AC8A43D4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371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224C1-1F8C-419B-B675-68E2250F3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950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8DB507D9-2766-4586-A73F-27A928271F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630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3767" y="277813"/>
            <a:ext cx="3702050" cy="593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385" y="277813"/>
            <a:ext cx="10907182" cy="593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7D7079D-24BE-4CEC-8DFF-7A62ACD474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462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2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05781B0A-9CD3-4614-BB0E-BE8529D4B2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54197"/>
      </p:ext>
    </p:extLst>
  </p:cSld>
  <p:clrMapOvr>
    <a:masterClrMapping/>
  </p:clrMapOvr>
  <p:transition advTm="4000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3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38602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24A1A755-E7FF-4054-AC39-BB2BB743D4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21198"/>
      </p:ext>
    </p:extLst>
  </p:cSld>
  <p:clrMapOvr>
    <a:masterClrMapping/>
  </p:clrMapOvr>
  <p:transition advTm="4000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ECEC99D-03AF-49D2-9AA9-EF6391BD93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864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5493CD5-7424-4FE2-B9D5-8E95E05807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222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846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694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54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3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234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08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692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0773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1CB294C-AA7F-473C-B0B4-32485B1026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568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384" y="1622428"/>
            <a:ext cx="7304616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1204" y="1622428"/>
            <a:ext cx="7304617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0E5361A-F30F-44AA-9C55-E73AC0402B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718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3C6E0217-2069-4F84-985D-32FB223713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078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8AE78AD-F3E6-4D30-B2C4-004B7A6793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324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9455A-3566-41D7-B00A-B27F9697A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3007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9055D792-68EA-4C43-BAB2-1B75BAA8FD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528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FB7E203E-7F90-47E3-9106-91CEDFEC6E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947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49"/>
            </a:lvl1pPr>
            <a:lvl2pPr marL="543846" indent="0">
              <a:buNone/>
              <a:defRPr sz="3355"/>
            </a:lvl2pPr>
            <a:lvl3pPr marL="1087694" indent="0">
              <a:buNone/>
              <a:defRPr sz="2862"/>
            </a:lvl3pPr>
            <a:lvl4pPr marL="1631540" indent="0">
              <a:buNone/>
              <a:defRPr sz="2368"/>
            </a:lvl4pPr>
            <a:lvl5pPr marL="2175387" indent="0">
              <a:buNone/>
              <a:defRPr sz="2368"/>
            </a:lvl5pPr>
            <a:lvl6pPr marL="2719234" indent="0">
              <a:buNone/>
              <a:defRPr sz="2368"/>
            </a:lvl6pPr>
            <a:lvl7pPr marL="3263080" indent="0">
              <a:buNone/>
              <a:defRPr sz="2368"/>
            </a:lvl7pPr>
            <a:lvl8pPr marL="3806927" indent="0">
              <a:buNone/>
              <a:defRPr sz="2368"/>
            </a:lvl8pPr>
            <a:lvl9pPr marL="4350773" indent="0">
              <a:buNone/>
              <a:defRPr sz="236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E97E2EAC-3220-43B9-B50E-81AC8A43D4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689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8DB507D9-2766-4586-A73F-27A928271F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610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3767" y="277813"/>
            <a:ext cx="3702050" cy="593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385" y="277813"/>
            <a:ext cx="10907182" cy="593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7D7079D-24BE-4CEC-8DFF-7A62ACD474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376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3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38602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24A1A755-E7FF-4054-AC39-BB2BB743D4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54156"/>
      </p:ext>
    </p:extLst>
  </p:cSld>
  <p:clrMapOvr>
    <a:masterClrMapping/>
  </p:clrMapOvr>
  <p:transition advTm="4000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ECEC99D-03AF-49D2-9AA9-EF6391BD93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14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75493CD5-7424-4FE2-B9D5-8E95E05807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842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846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694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54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3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234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080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692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0773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1CB294C-AA7F-473C-B0B4-32485B1026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528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384" y="1622428"/>
            <a:ext cx="7304616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1204" y="1622428"/>
            <a:ext cx="7304617" cy="4586288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0E5361A-F30F-44AA-9C55-E73AC0402B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409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FADC1-AE07-48B8-B381-99C5AB337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4110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846" indent="0">
              <a:buNone/>
              <a:defRPr sz="2368" b="1"/>
            </a:lvl2pPr>
            <a:lvl3pPr marL="1087694" indent="0">
              <a:buNone/>
              <a:defRPr sz="2171" b="1"/>
            </a:lvl3pPr>
            <a:lvl4pPr marL="1631540" indent="0">
              <a:buNone/>
              <a:defRPr sz="1875" b="1"/>
            </a:lvl4pPr>
            <a:lvl5pPr marL="2175387" indent="0">
              <a:buNone/>
              <a:defRPr sz="1875" b="1"/>
            </a:lvl5pPr>
            <a:lvl6pPr marL="2719234" indent="0">
              <a:buNone/>
              <a:defRPr sz="1875" b="1"/>
            </a:lvl6pPr>
            <a:lvl7pPr marL="3263080" indent="0">
              <a:buNone/>
              <a:defRPr sz="1875" b="1"/>
            </a:lvl7pPr>
            <a:lvl8pPr marL="3806927" indent="0">
              <a:buNone/>
              <a:defRPr sz="1875" b="1"/>
            </a:lvl8pPr>
            <a:lvl9pPr marL="4350773" indent="0">
              <a:buNone/>
              <a:defRPr sz="18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3C6E0217-2069-4F84-985D-32FB223713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043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B8AE78AD-F3E6-4D30-B2C4-004B7A6793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694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9055D792-68EA-4C43-BAB2-1B75BAA8FD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1743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FB7E203E-7F90-47E3-9106-91CEDFEC6E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831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49"/>
            </a:lvl1pPr>
            <a:lvl2pPr marL="543846" indent="0">
              <a:buNone/>
              <a:defRPr sz="3355"/>
            </a:lvl2pPr>
            <a:lvl3pPr marL="1087694" indent="0">
              <a:buNone/>
              <a:defRPr sz="2862"/>
            </a:lvl3pPr>
            <a:lvl4pPr marL="1631540" indent="0">
              <a:buNone/>
              <a:defRPr sz="2368"/>
            </a:lvl4pPr>
            <a:lvl5pPr marL="2175387" indent="0">
              <a:buNone/>
              <a:defRPr sz="2368"/>
            </a:lvl5pPr>
            <a:lvl6pPr marL="2719234" indent="0">
              <a:buNone/>
              <a:defRPr sz="2368"/>
            </a:lvl6pPr>
            <a:lvl7pPr marL="3263080" indent="0">
              <a:buNone/>
              <a:defRPr sz="2368"/>
            </a:lvl7pPr>
            <a:lvl8pPr marL="3806927" indent="0">
              <a:buNone/>
              <a:defRPr sz="2368"/>
            </a:lvl8pPr>
            <a:lvl9pPr marL="4350773" indent="0">
              <a:buNone/>
              <a:defRPr sz="236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846" indent="0">
              <a:buNone/>
              <a:defRPr sz="1382"/>
            </a:lvl2pPr>
            <a:lvl3pPr marL="1087694" indent="0">
              <a:buNone/>
              <a:defRPr sz="1184"/>
            </a:lvl3pPr>
            <a:lvl4pPr marL="1631540" indent="0">
              <a:buNone/>
              <a:defRPr sz="1085"/>
            </a:lvl4pPr>
            <a:lvl5pPr marL="2175387" indent="0">
              <a:buNone/>
              <a:defRPr sz="1085"/>
            </a:lvl5pPr>
            <a:lvl6pPr marL="2719234" indent="0">
              <a:buNone/>
              <a:defRPr sz="1085"/>
            </a:lvl6pPr>
            <a:lvl7pPr marL="3263080" indent="0">
              <a:buNone/>
              <a:defRPr sz="1085"/>
            </a:lvl7pPr>
            <a:lvl8pPr marL="3806927" indent="0">
              <a:buNone/>
              <a:defRPr sz="1085"/>
            </a:lvl8pPr>
            <a:lvl9pPr marL="4350773" indent="0">
              <a:buNone/>
              <a:defRPr sz="108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E97E2EAC-3220-43B9-B50E-81AC8A43D4B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620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8DB507D9-2766-4586-A73F-27A928271F5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991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3767" y="277813"/>
            <a:ext cx="3702050" cy="593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3385" y="277813"/>
            <a:ext cx="10907182" cy="593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0">
              <a:defRPr/>
            </a:pPr>
            <a:fld id="{67D7079D-24BE-4CEC-8DFF-7A62ACD474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0018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2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05781B0A-9CD3-4614-BB0E-BE8529D4B2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36363"/>
      </p:ext>
    </p:extLst>
  </p:cSld>
  <p:clrMapOvr>
    <a:masterClrMapping/>
  </p:clrMapOvr>
  <p:transition advTm="4000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3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38602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fld id="{24A1A755-E7FF-4054-AC39-BB2BB743D4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52112"/>
      </p:ext>
    </p:extLst>
  </p:cSld>
  <p:clrMapOvr>
    <a:masterClrMapping/>
  </p:clrMapOvr>
  <p:transition advTm="4000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D2982664-F371-453E-8CF9-8B402B649604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2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14541-DA3E-44BC-8564-F477E80DF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5184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17426270-C015-4EE4-A6FC-29F8FDB1B496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967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939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909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878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848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81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77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1756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076D17EF-F24D-4583-A2E1-CF364B0ACC8F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87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30574CB1-4E74-473C-9EB3-25FE6FDCDDF7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075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970" indent="0">
              <a:buNone/>
              <a:defRPr sz="2368" b="1"/>
            </a:lvl2pPr>
            <a:lvl3pPr marL="1087939" indent="0">
              <a:buNone/>
              <a:defRPr sz="2171" b="1"/>
            </a:lvl3pPr>
            <a:lvl4pPr marL="1631909" indent="0">
              <a:buNone/>
              <a:defRPr sz="1875" b="1"/>
            </a:lvl4pPr>
            <a:lvl5pPr marL="2175878" indent="0">
              <a:buNone/>
              <a:defRPr sz="1875" b="1"/>
            </a:lvl5pPr>
            <a:lvl6pPr marL="2719848" indent="0">
              <a:buNone/>
              <a:defRPr sz="1875" b="1"/>
            </a:lvl6pPr>
            <a:lvl7pPr marL="3263817" indent="0">
              <a:buNone/>
              <a:defRPr sz="1875" b="1"/>
            </a:lvl7pPr>
            <a:lvl8pPr marL="3807787" indent="0">
              <a:buNone/>
              <a:defRPr sz="1875" b="1"/>
            </a:lvl8pPr>
            <a:lvl9pPr marL="4351756" indent="0">
              <a:buNone/>
              <a:defRPr sz="1875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970" indent="0">
              <a:buNone/>
              <a:defRPr sz="2368" b="1"/>
            </a:lvl2pPr>
            <a:lvl3pPr marL="1087939" indent="0">
              <a:buNone/>
              <a:defRPr sz="2171" b="1"/>
            </a:lvl3pPr>
            <a:lvl4pPr marL="1631909" indent="0">
              <a:buNone/>
              <a:defRPr sz="1875" b="1"/>
            </a:lvl4pPr>
            <a:lvl5pPr marL="2175878" indent="0">
              <a:buNone/>
              <a:defRPr sz="1875" b="1"/>
            </a:lvl5pPr>
            <a:lvl6pPr marL="2719848" indent="0">
              <a:buNone/>
              <a:defRPr sz="1875" b="1"/>
            </a:lvl6pPr>
            <a:lvl7pPr marL="3263817" indent="0">
              <a:buNone/>
              <a:defRPr sz="1875" b="1"/>
            </a:lvl7pPr>
            <a:lvl8pPr marL="3807787" indent="0">
              <a:buNone/>
              <a:defRPr sz="1875" b="1"/>
            </a:lvl8pPr>
            <a:lvl9pPr marL="4351756" indent="0">
              <a:buNone/>
              <a:defRPr sz="1875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B9CD8830-C81A-4FBD-88D0-749DA6AE267F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21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D4D41F98-0520-4632-AD26-246E2EC40800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36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34956F19-E8FE-416D-A086-1816F52F283D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211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970" indent="0">
              <a:buNone/>
              <a:defRPr sz="1382"/>
            </a:lvl2pPr>
            <a:lvl3pPr marL="1087939" indent="0">
              <a:buNone/>
              <a:defRPr sz="1184"/>
            </a:lvl3pPr>
            <a:lvl4pPr marL="1631909" indent="0">
              <a:buNone/>
              <a:defRPr sz="1085"/>
            </a:lvl4pPr>
            <a:lvl5pPr marL="2175878" indent="0">
              <a:buNone/>
              <a:defRPr sz="1085"/>
            </a:lvl5pPr>
            <a:lvl6pPr marL="2719848" indent="0">
              <a:buNone/>
              <a:defRPr sz="1085"/>
            </a:lvl6pPr>
            <a:lvl7pPr marL="3263817" indent="0">
              <a:buNone/>
              <a:defRPr sz="1085"/>
            </a:lvl7pPr>
            <a:lvl8pPr marL="3807787" indent="0">
              <a:buNone/>
              <a:defRPr sz="1085"/>
            </a:lvl8pPr>
            <a:lvl9pPr marL="4351756" indent="0">
              <a:buNone/>
              <a:defRPr sz="108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53C41253-5EB5-4A2A-BFAA-55C2DAC39ED0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89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9"/>
            </a:lvl1pPr>
            <a:lvl2pPr marL="543970" indent="0">
              <a:buNone/>
              <a:defRPr sz="3355"/>
            </a:lvl2pPr>
            <a:lvl3pPr marL="1087939" indent="0">
              <a:buNone/>
              <a:defRPr sz="2862"/>
            </a:lvl3pPr>
            <a:lvl4pPr marL="1631909" indent="0">
              <a:buNone/>
              <a:defRPr sz="2368"/>
            </a:lvl4pPr>
            <a:lvl5pPr marL="2175878" indent="0">
              <a:buNone/>
              <a:defRPr sz="2368"/>
            </a:lvl5pPr>
            <a:lvl6pPr marL="2719848" indent="0">
              <a:buNone/>
              <a:defRPr sz="2368"/>
            </a:lvl6pPr>
            <a:lvl7pPr marL="3263817" indent="0">
              <a:buNone/>
              <a:defRPr sz="2368"/>
            </a:lvl7pPr>
            <a:lvl8pPr marL="3807787" indent="0">
              <a:buNone/>
              <a:defRPr sz="2368"/>
            </a:lvl8pPr>
            <a:lvl9pPr marL="4351756" indent="0">
              <a:buNone/>
              <a:defRPr sz="236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970" indent="0">
              <a:buNone/>
              <a:defRPr sz="1382"/>
            </a:lvl2pPr>
            <a:lvl3pPr marL="1087939" indent="0">
              <a:buNone/>
              <a:defRPr sz="1184"/>
            </a:lvl3pPr>
            <a:lvl4pPr marL="1631909" indent="0">
              <a:buNone/>
              <a:defRPr sz="1085"/>
            </a:lvl4pPr>
            <a:lvl5pPr marL="2175878" indent="0">
              <a:buNone/>
              <a:defRPr sz="1085"/>
            </a:lvl5pPr>
            <a:lvl6pPr marL="2719848" indent="0">
              <a:buNone/>
              <a:defRPr sz="1085"/>
            </a:lvl6pPr>
            <a:lvl7pPr marL="3263817" indent="0">
              <a:buNone/>
              <a:defRPr sz="1085"/>
            </a:lvl7pPr>
            <a:lvl8pPr marL="3807787" indent="0">
              <a:buNone/>
              <a:defRPr sz="1085"/>
            </a:lvl8pPr>
            <a:lvl9pPr marL="4351756" indent="0">
              <a:buNone/>
              <a:defRPr sz="1085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ADB2E6A6-C068-479B-99D8-B84004EB4AA8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727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E3A73871-68FC-4319-9659-CFDD9EEA7206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791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2330"/>
            <a:fld id="{522FEA05-745B-4DEB-853D-6C1B533BA0DB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5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8CE3D0BB-E323-4AE4-9971-26503AF5F0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1DA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1859623" y="1448656"/>
            <a:ext cx="7962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包图网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D7B8F27-00DB-445A-9725-D77BBDA67D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4095" y="-299258"/>
            <a:ext cx="2495134" cy="21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2BD51F-2F62-4D97-B03C-FA008C7C06E8}"/>
              </a:ext>
            </a:extLst>
          </p:cNvPr>
          <p:cNvSpPr txBox="1"/>
          <p:nvPr userDrawn="1"/>
        </p:nvSpPr>
        <p:spPr>
          <a:xfrm>
            <a:off x="11366133" y="0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4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0224" tIns="55113" rIns="110224" bIns="551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10224" tIns="55113" rIns="110224" bIns="55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l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ct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fld id="{81799F76-B45B-4704-B240-B6860BCBAE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3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7694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86" indent="-407886" algn="l" defTabSz="1087694" rtl="0" eaLnBrk="1" latinLnBrk="0" hangingPunct="1">
        <a:spcBef>
          <a:spcPct val="20000"/>
        </a:spcBef>
        <a:buFont typeface="Arial" pitchFamily="34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750" indent="-339905" algn="l" defTabSz="1087694" rtl="0" eaLnBrk="1" latinLnBrk="0" hangingPunct="1">
        <a:spcBef>
          <a:spcPct val="20000"/>
        </a:spcBef>
        <a:buFont typeface="Arial" pitchFamily="34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61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463" indent="-271923" algn="l" defTabSz="1087694" rtl="0" eaLnBrk="1" latinLnBrk="0" hangingPunct="1">
        <a:spcBef>
          <a:spcPct val="20000"/>
        </a:spcBef>
        <a:buFont typeface="Arial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308" indent="-271923" algn="l" defTabSz="1087694" rtl="0" eaLnBrk="1" latinLnBrk="0" hangingPunct="1">
        <a:spcBef>
          <a:spcPct val="20000"/>
        </a:spcBef>
        <a:buFont typeface="Arial" pitchFamily="34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15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003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8849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269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846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69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54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38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23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08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692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0773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0224" tIns="55113" rIns="110224" bIns="551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10224" tIns="55113" rIns="110224" bIns="55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l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ct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fld id="{81799F76-B45B-4704-B240-B6860BCBAE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7694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86" indent="-407886" algn="l" defTabSz="1087694" rtl="0" eaLnBrk="1" latinLnBrk="0" hangingPunct="1">
        <a:spcBef>
          <a:spcPct val="20000"/>
        </a:spcBef>
        <a:buFont typeface="Arial" pitchFamily="34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750" indent="-339905" algn="l" defTabSz="1087694" rtl="0" eaLnBrk="1" latinLnBrk="0" hangingPunct="1">
        <a:spcBef>
          <a:spcPct val="20000"/>
        </a:spcBef>
        <a:buFont typeface="Arial" pitchFamily="34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61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463" indent="-271923" algn="l" defTabSz="1087694" rtl="0" eaLnBrk="1" latinLnBrk="0" hangingPunct="1">
        <a:spcBef>
          <a:spcPct val="20000"/>
        </a:spcBef>
        <a:buFont typeface="Arial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308" indent="-271923" algn="l" defTabSz="1087694" rtl="0" eaLnBrk="1" latinLnBrk="0" hangingPunct="1">
        <a:spcBef>
          <a:spcPct val="20000"/>
        </a:spcBef>
        <a:buFont typeface="Arial" pitchFamily="34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15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003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8849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269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846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69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54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38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23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08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692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0773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0224" tIns="55113" rIns="110224" bIns="551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10224" tIns="55113" rIns="110224" bIns="55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l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ct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fld id="{81799F76-B45B-4704-B240-B6860BCBAE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7694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86" indent="-407886" algn="l" defTabSz="1087694" rtl="0" eaLnBrk="1" latinLnBrk="0" hangingPunct="1">
        <a:spcBef>
          <a:spcPct val="20000"/>
        </a:spcBef>
        <a:buFont typeface="Arial" pitchFamily="34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750" indent="-339905" algn="l" defTabSz="1087694" rtl="0" eaLnBrk="1" latinLnBrk="0" hangingPunct="1">
        <a:spcBef>
          <a:spcPct val="20000"/>
        </a:spcBef>
        <a:buFont typeface="Arial" pitchFamily="34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61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463" indent="-271923" algn="l" defTabSz="1087694" rtl="0" eaLnBrk="1" latinLnBrk="0" hangingPunct="1">
        <a:spcBef>
          <a:spcPct val="20000"/>
        </a:spcBef>
        <a:buFont typeface="Arial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308" indent="-271923" algn="l" defTabSz="1087694" rtl="0" eaLnBrk="1" latinLnBrk="0" hangingPunct="1">
        <a:spcBef>
          <a:spcPct val="20000"/>
        </a:spcBef>
        <a:buFont typeface="Arial" pitchFamily="34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15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003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8849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269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846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69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54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38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23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08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692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0773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0224" tIns="55113" rIns="110224" bIns="551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10224" tIns="55113" rIns="110224" bIns="55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l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ct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fld id="{81799F76-B45B-4704-B240-B6860BCBAE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7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7694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86" indent="-407886" algn="l" defTabSz="1087694" rtl="0" eaLnBrk="1" latinLnBrk="0" hangingPunct="1">
        <a:spcBef>
          <a:spcPct val="20000"/>
        </a:spcBef>
        <a:buFont typeface="Arial" pitchFamily="34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750" indent="-339905" algn="l" defTabSz="1087694" rtl="0" eaLnBrk="1" latinLnBrk="0" hangingPunct="1">
        <a:spcBef>
          <a:spcPct val="20000"/>
        </a:spcBef>
        <a:buFont typeface="Arial" pitchFamily="34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61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463" indent="-271923" algn="l" defTabSz="1087694" rtl="0" eaLnBrk="1" latinLnBrk="0" hangingPunct="1">
        <a:spcBef>
          <a:spcPct val="20000"/>
        </a:spcBef>
        <a:buFont typeface="Arial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308" indent="-271923" algn="l" defTabSz="1087694" rtl="0" eaLnBrk="1" latinLnBrk="0" hangingPunct="1">
        <a:spcBef>
          <a:spcPct val="20000"/>
        </a:spcBef>
        <a:buFont typeface="Arial" pitchFamily="34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15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003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8849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269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846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69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54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38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23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08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692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0773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0224" tIns="55113" rIns="110224" bIns="551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10224" tIns="55113" rIns="110224" bIns="55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l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ct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10224" tIns="55113" rIns="110224" bIns="55113" rtlCol="0" anchor="ctr"/>
          <a:lstStyle>
            <a:lvl1pPr algn="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fld id="{81799F76-B45B-4704-B240-B6860BCBAE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9023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6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7694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86" indent="-407886" algn="l" defTabSz="1087694" rtl="0" eaLnBrk="1" latinLnBrk="0" hangingPunct="1">
        <a:spcBef>
          <a:spcPct val="20000"/>
        </a:spcBef>
        <a:buFont typeface="Arial" pitchFamily="34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750" indent="-339905" algn="l" defTabSz="1087694" rtl="0" eaLnBrk="1" latinLnBrk="0" hangingPunct="1">
        <a:spcBef>
          <a:spcPct val="20000"/>
        </a:spcBef>
        <a:buFont typeface="Arial" pitchFamily="34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61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463" indent="-271923" algn="l" defTabSz="1087694" rtl="0" eaLnBrk="1" latinLnBrk="0" hangingPunct="1">
        <a:spcBef>
          <a:spcPct val="20000"/>
        </a:spcBef>
        <a:buFont typeface="Arial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308" indent="-271923" algn="l" defTabSz="1087694" rtl="0" eaLnBrk="1" latinLnBrk="0" hangingPunct="1">
        <a:spcBef>
          <a:spcPct val="20000"/>
        </a:spcBef>
        <a:buFont typeface="Arial" pitchFamily="34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15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003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8849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2697" indent="-271923" algn="l" defTabSz="1087694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846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69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54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38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234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080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6927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0773" algn="l" defTabSz="1087694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0249" tIns="55125" rIns="110249" bIns="551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0249" tIns="55125" rIns="110249" bIns="55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l" eaLnBrk="0" hangingPunct="0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ctr" eaLnBrk="0" hangingPunct="0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110249" tIns="55125" rIns="110249" bIns="5512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82">
                <a:solidFill>
                  <a:srgbClr val="898989"/>
                </a:solidFill>
              </a:defRPr>
            </a:lvl1pPr>
          </a:lstStyle>
          <a:p>
            <a:pPr defTabSz="902330"/>
            <a:fld id="{5C85B528-E2D6-43D6-8B0C-C912FB5A356F}" type="slidenum">
              <a:rPr lang="en-US" altLang="zh-CN" smtClean="0">
                <a:latin typeface=".VnTime" pitchFamily="34" charset="0"/>
              </a:rPr>
              <a:pPr defTabSz="902330"/>
              <a:t>‹#›</a:t>
            </a:fld>
            <a:endParaRPr lang="en-US" altLang="zh-C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5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5pPr>
      <a:lvl6pPr marL="543970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6pPr>
      <a:lvl7pPr marL="1087939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7pPr>
      <a:lvl8pPr marL="1631909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8pPr>
      <a:lvl9pPr marL="2175878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7978" indent="-407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951" indent="-33998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4" indent="-27198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3" indent="-27198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3" indent="-27198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3" indent="-271985" algn="l" defTabSz="1087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2" indent="-271985" algn="l" defTabSz="1087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2" indent="-271985" algn="l" defTabSz="1087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1" indent="-271985" algn="l" defTabSz="1087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939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909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8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848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817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7787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1756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6.gif"/><Relationship Id="rId5" Type="http://schemas.openxmlformats.org/officeDocument/2006/relationships/slide" Target="slide18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 rot="19757878">
            <a:off x="145204" y="409840"/>
            <a:ext cx="3162932" cy="3177642"/>
          </a:xfrm>
          <a:prstGeom prst="rect">
            <a:avLst/>
          </a:prstGeom>
        </p:spPr>
      </p:pic>
      <p:sp>
        <p:nvSpPr>
          <p:cNvPr id="3" name="PA_任意多边形 74">
            <a:extLst>
              <a:ext uri="{FF2B5EF4-FFF2-40B4-BE49-F238E27FC236}">
                <a16:creationId xmlns:a16="http://schemas.microsoft.com/office/drawing/2014/main" xmlns="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995532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FBE62183-9ECC-4F8B-B4DF-8D0E2AE1B7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9" b="14243"/>
          <a:stretch/>
        </p:blipFill>
        <p:spPr>
          <a:xfrm>
            <a:off x="1271465" y="444869"/>
            <a:ext cx="9793088" cy="5093544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4C760360-5619-4300-96D2-43D89E0CD3AE}"/>
              </a:ext>
            </a:extLst>
          </p:cNvPr>
          <p:cNvSpPr txBox="1"/>
          <p:nvPr/>
        </p:nvSpPr>
        <p:spPr>
          <a:xfrm>
            <a:off x="2324749" y="1998662"/>
            <a:ext cx="814172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800" b="1" smtClean="0">
                <a:solidFill>
                  <a:srgbClr val="47ADBB"/>
                </a:solidFill>
                <a:effectLst>
                  <a:glow rad="177800">
                    <a:srgbClr val="F2CAC7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ĐỊA LÍ</a:t>
            </a:r>
            <a:endParaRPr lang="zh-CN" altLang="en-US" sz="8800" b="1" dirty="0">
              <a:solidFill>
                <a:srgbClr val="47ADBB"/>
              </a:solidFill>
              <a:effectLst>
                <a:glow rad="177800">
                  <a:srgbClr val="F2CAC7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PA_组合 75">
            <a:extLst>
              <a:ext uri="{FF2B5EF4-FFF2-40B4-BE49-F238E27FC236}">
                <a16:creationId xmlns:a16="http://schemas.microsoft.com/office/drawing/2014/main" xmlns="" id="{603708CB-395B-4622-8C61-F3D30F4D87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5623944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云形 79">
              <a:extLst>
                <a:ext uri="{FF2B5EF4-FFF2-40B4-BE49-F238E27FC236}">
                  <a16:creationId xmlns:a16="http://schemas.microsoft.com/office/drawing/2014/main" xmlns="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  <p:sp>
          <p:nvSpPr>
            <p:cNvPr id="9" name="任意多边形 80">
              <a:extLst>
                <a:ext uri="{FF2B5EF4-FFF2-40B4-BE49-F238E27FC236}">
                  <a16:creationId xmlns:a16="http://schemas.microsoft.com/office/drawing/2014/main" xmlns="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1008401" y="3146105"/>
            <a:ext cx="3276601" cy="3291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7858118" y="2621795"/>
            <a:ext cx="3276601" cy="329184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D73978E-A50F-4009-8603-06597C739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37" y="1"/>
            <a:ext cx="4467356" cy="22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883532" y="2735401"/>
            <a:ext cx="84249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vi-VN" sz="4400" b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2.  Tây Nguyên có hai mùa rõ rệt: mùa mưa và mùa khô</a:t>
            </a:r>
            <a:endParaRPr lang="vi-VN" sz="4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21" descr="5776168d7c1ae050132dfbc15723ad31">
            <a:extLst>
              <a:ext uri="{FF2B5EF4-FFF2-40B4-BE49-F238E27FC236}">
                <a16:creationId xmlns:a16="http://schemas.microsoft.com/office/drawing/2014/main" xmlns="" id="{308A58AC-44BB-4F99-8D1C-26025654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6951" y="2735401"/>
            <a:ext cx="3794125" cy="37941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779062" y="4038001"/>
            <a:ext cx="327660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817627" y="6545263"/>
            <a:ext cx="3654258" cy="38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</a:pPr>
            <a:endParaRPr lang="en-US" sz="1776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9648751" y="2819403"/>
            <a:ext cx="913565" cy="12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endParaRPr lang="en-US" sz="2862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  <a:p>
            <a:pPr defTabSz="902330">
              <a:spcBef>
                <a:spcPct val="50000"/>
              </a:spcBef>
              <a:defRPr/>
            </a:pPr>
            <a:endParaRPr lang="en-US" sz="2862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81522" y="3429000"/>
            <a:ext cx="2131651" cy="457200"/>
          </a:xfrm>
          <a:prstGeom prst="rect">
            <a:avLst/>
          </a:prstGeom>
          <a:solidFill>
            <a:srgbClr val="E88A5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8788" tIns="54395" rIns="108788" bIns="54395" anchor="ctr"/>
          <a:lstStyle/>
          <a:p>
            <a:pPr defTabSz="902330"/>
            <a:endParaRPr lang="en-US" sz="1579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4592190" y="3278619"/>
            <a:ext cx="1928636" cy="4572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8788" tIns="54395" rIns="108788" bIns="54395" anchor="ctr"/>
          <a:lstStyle/>
          <a:p>
            <a:pPr defTabSz="902330"/>
            <a:endParaRPr lang="en-US" sz="1579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81522" y="3880144"/>
            <a:ext cx="2233158" cy="59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vi-VN" sz="3158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Mùa</a:t>
            </a:r>
            <a:r>
              <a:rPr lang="vi-VN" sz="3158" b="1" dirty="0">
                <a:solidFill>
                  <a:prstClr val="black"/>
                </a:solidFill>
                <a:cs typeface="Times New Roman" panose="02020603050405020304" pitchFamily="18" charset="0"/>
              </a:rPr>
              <a:t> khô</a:t>
            </a:r>
            <a:endParaRPr lang="en-US" sz="3158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592190" y="3729763"/>
            <a:ext cx="2233158" cy="59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vi-VN" sz="3158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Mùa</a:t>
            </a:r>
            <a:r>
              <a:rPr lang="vi-VN" sz="3158" b="1" dirty="0">
                <a:solidFill>
                  <a:prstClr val="black"/>
                </a:solidFill>
                <a:cs typeface="Times New Roman" panose="02020603050405020304" pitchFamily="18" charset="0"/>
              </a:rPr>
              <a:t> mưa</a:t>
            </a:r>
            <a:endParaRPr lang="en-US" sz="3158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1869" name="Group 13"/>
          <p:cNvGraphicFramePr>
            <a:graphicFrameLocks noGrp="1"/>
          </p:cNvGraphicFramePr>
          <p:nvPr>
            <p:extLst/>
          </p:nvPr>
        </p:nvGraphicFramePr>
        <p:xfrm>
          <a:off x="5570" y="947714"/>
          <a:ext cx="12015913" cy="2209801"/>
        </p:xfrm>
        <a:graphic>
          <a:graphicData uri="http://schemas.openxmlformats.org/drawingml/2006/table">
            <a:tbl>
              <a:tblPr/>
              <a:tblGrid>
                <a:gridCol w="12180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0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0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35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80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356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50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356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135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5012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1356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91356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21809" marR="1218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09" marR="121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1927" name="Text Box 71"/>
          <p:cNvSpPr txBox="1">
            <a:spLocks noChangeArrowheads="1"/>
          </p:cNvSpPr>
          <p:nvPr/>
        </p:nvSpPr>
        <p:spPr bwMode="auto">
          <a:xfrm>
            <a:off x="3539523" y="1774810"/>
            <a:ext cx="710550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97</a:t>
            </a:r>
          </a:p>
        </p:txBody>
      </p:sp>
      <p:sp>
        <p:nvSpPr>
          <p:cNvPr id="121928" name="Text Box 72"/>
          <p:cNvSpPr txBox="1">
            <a:spLocks noChangeArrowheads="1"/>
          </p:cNvSpPr>
          <p:nvPr/>
        </p:nvSpPr>
        <p:spPr bwMode="auto">
          <a:xfrm>
            <a:off x="4516999" y="1699619"/>
            <a:ext cx="1015072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226</a:t>
            </a:r>
          </a:p>
        </p:txBody>
      </p:sp>
      <p:sp>
        <p:nvSpPr>
          <p:cNvPr id="121929" name="Text Box 73"/>
          <p:cNvSpPr txBox="1">
            <a:spLocks noChangeArrowheads="1"/>
          </p:cNvSpPr>
          <p:nvPr/>
        </p:nvSpPr>
        <p:spPr bwMode="auto">
          <a:xfrm>
            <a:off x="9329191" y="1699619"/>
            <a:ext cx="913565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205</a:t>
            </a:r>
          </a:p>
        </p:txBody>
      </p:sp>
      <p:sp>
        <p:nvSpPr>
          <p:cNvPr id="121930" name="Text Box 74"/>
          <p:cNvSpPr txBox="1">
            <a:spLocks noChangeArrowheads="1"/>
          </p:cNvSpPr>
          <p:nvPr/>
        </p:nvSpPr>
        <p:spPr bwMode="auto">
          <a:xfrm>
            <a:off x="10231477" y="1699619"/>
            <a:ext cx="1015072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93</a:t>
            </a:r>
          </a:p>
        </p:txBody>
      </p:sp>
      <p:sp>
        <p:nvSpPr>
          <p:cNvPr id="121931" name="Text Box 75"/>
          <p:cNvSpPr txBox="1">
            <a:spLocks noChangeArrowheads="1"/>
          </p:cNvSpPr>
          <p:nvPr/>
        </p:nvSpPr>
        <p:spPr bwMode="auto">
          <a:xfrm>
            <a:off x="-220002" y="4707238"/>
            <a:ext cx="10677051" cy="115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788" tIns="54395" rIns="108788" bIns="54395">
            <a:spAutoFit/>
          </a:bodyPr>
          <a:lstStyle/>
          <a:p>
            <a:pPr defTabSz="902330">
              <a:spcBef>
                <a:spcPts val="592"/>
              </a:spcBef>
            </a:pP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Khí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hậu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Tây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Nguyên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mấy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?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Đó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  <a:p>
            <a:pPr defTabSz="902330">
              <a:spcBef>
                <a:spcPts val="592"/>
              </a:spcBef>
            </a:pP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đó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kéo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dài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mấy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đến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mấy</a:t>
            </a:r>
            <a:r>
              <a:rPr lang="en-US" sz="3158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652" name="Title 1"/>
          <p:cNvSpPr>
            <a:spLocks noGrp="1"/>
          </p:cNvSpPr>
          <p:nvPr>
            <p:ph type="title"/>
          </p:nvPr>
        </p:nvSpPr>
        <p:spPr>
          <a:xfrm>
            <a:off x="5571" y="-255334"/>
            <a:ext cx="12180859" cy="1384300"/>
          </a:xfrm>
        </p:spPr>
        <p:txBody>
          <a:bodyPr/>
          <a:lstStyle/>
          <a:p>
            <a:pPr eaLnBrk="1" hangingPunct="1"/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(mm) ở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1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1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Thuột</a:t>
            </a:r>
            <a:endParaRPr lang="en-US" sz="315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71"/>
          <p:cNvSpPr txBox="1">
            <a:spLocks noChangeArrowheads="1"/>
          </p:cNvSpPr>
          <p:nvPr/>
        </p:nvSpPr>
        <p:spPr bwMode="auto">
          <a:xfrm>
            <a:off x="3539523" y="1774810"/>
            <a:ext cx="710550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97</a:t>
            </a:r>
          </a:p>
        </p:txBody>
      </p:sp>
      <p:sp>
        <p:nvSpPr>
          <p:cNvPr id="29" name="Text Box 72"/>
          <p:cNvSpPr txBox="1">
            <a:spLocks noChangeArrowheads="1"/>
          </p:cNvSpPr>
          <p:nvPr/>
        </p:nvSpPr>
        <p:spPr bwMode="auto">
          <a:xfrm>
            <a:off x="4516999" y="1699619"/>
            <a:ext cx="1015072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226</a:t>
            </a:r>
          </a:p>
        </p:txBody>
      </p:sp>
      <p:sp>
        <p:nvSpPr>
          <p:cNvPr id="30" name="Text Box 73"/>
          <p:cNvSpPr txBox="1">
            <a:spLocks noChangeArrowheads="1"/>
          </p:cNvSpPr>
          <p:nvPr/>
        </p:nvSpPr>
        <p:spPr bwMode="auto">
          <a:xfrm>
            <a:off x="9329191" y="1699619"/>
            <a:ext cx="913565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205</a:t>
            </a:r>
          </a:p>
        </p:txBody>
      </p:sp>
      <p:sp>
        <p:nvSpPr>
          <p:cNvPr id="31" name="Text Box 73"/>
          <p:cNvSpPr txBox="1">
            <a:spLocks noChangeArrowheads="1"/>
          </p:cNvSpPr>
          <p:nvPr/>
        </p:nvSpPr>
        <p:spPr bwMode="auto">
          <a:xfrm>
            <a:off x="10231477" y="1699619"/>
            <a:ext cx="913565" cy="4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88" tIns="54395" rIns="108788" bIns="54395">
            <a:spAutoFit/>
          </a:bodyPr>
          <a:lstStyle/>
          <a:p>
            <a:pPr defTabSz="902330">
              <a:spcBef>
                <a:spcPct val="50000"/>
              </a:spcBef>
              <a:defRPr/>
            </a:pPr>
            <a:r>
              <a:rPr lang="en-US" sz="23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764085011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  <p:bldP spid="24586" grpId="0" animBg="1"/>
      <p:bldP spid="24587" grpId="0"/>
      <p:bldP spid="24588" grpId="0"/>
      <p:bldP spid="121927" grpId="0"/>
      <p:bldP spid="121928" grpId="0"/>
      <p:bldP spid="121929" grpId="0"/>
      <p:bldP spid="121930" grpId="0"/>
      <p:bldP spid="121931" grpId="0"/>
      <p:bldP spid="24652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5" name="Picture 5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0" y="3429000"/>
            <a:ext cx="5887416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2985" y="0"/>
            <a:ext cx="6293445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9F47A90-A532-4430-B91E-EDCD6DB81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" y="-1"/>
            <a:ext cx="5962329" cy="343693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9B62BB7-8079-43F6-A5A2-04E2C8CE4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86" y="3444876"/>
            <a:ext cx="6293445" cy="34210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5419" y="2949576"/>
            <a:ext cx="4511430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5921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92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5921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717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5570" y="4554214"/>
            <a:ext cx="12180861" cy="226611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788" tIns="54395" rIns="108788" bIns="5439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902330" eaLnBrk="1" hangingPunct="1">
              <a:spcBef>
                <a:spcPct val="50000"/>
              </a:spcBef>
              <a:defRPr/>
            </a:pPr>
            <a:r>
              <a:rPr lang="en-US" sz="5329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329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pic>
        <p:nvPicPr>
          <p:cNvPr id="5" name="Picture 5" descr="7">
            <a:extLst>
              <a:ext uri="{FF2B5EF4-FFF2-40B4-BE49-F238E27FC236}">
                <a16:creationId xmlns:a16="http://schemas.microsoft.com/office/drawing/2014/main" xmlns="" id="{17E3B335-4586-4B2B-9BF9-8EF8C2B6C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0" y="18656"/>
            <a:ext cx="6090430" cy="453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3D24B34-D511-49DD-8111-CD76D9251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722"/>
            <a:ext cx="6090430" cy="45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0637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080923000111-771-9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493" y="3352799"/>
            <a:ext cx="6191938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5" descr="Tn kh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493" y="1"/>
            <a:ext cx="6191938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63" y="0"/>
            <a:ext cx="5961430" cy="3352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8E6A422-DF09-4B27-ACC3-A39F42F3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" y="3352799"/>
            <a:ext cx="5989132" cy="3555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6238" y="2801938"/>
            <a:ext cx="3684334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592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92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592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802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5570" y="4857620"/>
            <a:ext cx="12180861" cy="193204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788" tIns="54395" rIns="108788" bIns="5439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02330" eaLnBrk="1" hangingPunct="1">
              <a:spcBef>
                <a:spcPct val="50000"/>
              </a:spcBef>
              <a:defRPr/>
            </a:pPr>
            <a:r>
              <a:rPr lang="en-US" sz="592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  Vào mùa khô, trời nắng gay gắt, đất khô vụn bở,thường xảy ra cháy rừng.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0" y="0"/>
            <a:ext cx="6090430" cy="48576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6090430" cy="48576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13779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an-H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0" y="1"/>
            <a:ext cx="5714478" cy="3504190"/>
          </a:xfrm>
        </p:spPr>
      </p:pic>
      <p:pic>
        <p:nvPicPr>
          <p:cNvPr id="5" name="Picture 4" descr="nh_minh_h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47" y="1"/>
            <a:ext cx="6466383" cy="3533953"/>
          </a:xfrm>
          <a:prstGeom prst="rect">
            <a:avLst/>
          </a:prstGeom>
        </p:spPr>
      </p:pic>
      <p:pic>
        <p:nvPicPr>
          <p:cNvPr id="6" name="Picture 5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" y="3353809"/>
            <a:ext cx="5864859" cy="3504191"/>
          </a:xfrm>
          <a:prstGeom prst="rect">
            <a:avLst/>
          </a:prstGeom>
        </p:spPr>
      </p:pic>
      <p:pic>
        <p:nvPicPr>
          <p:cNvPr id="7" name="Picture 6" descr="tải xuống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428" y="3429000"/>
            <a:ext cx="6316002" cy="342900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59761" y="2977857"/>
            <a:ext cx="8270955" cy="102094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788" tIns="54395" rIns="108788" bIns="5439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02330" eaLnBrk="1" hangingPunct="1">
              <a:spcBef>
                <a:spcPct val="50000"/>
              </a:spcBef>
              <a:defRPr/>
            </a:pPr>
            <a:r>
              <a:rPr lang="en-US" sz="592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9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Khí hậu khắc nghiệt gây ra hậu quả gì?</a:t>
            </a:r>
            <a:endParaRPr lang="en-US" sz="592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158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080923000111-771-9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508" y="3505202"/>
            <a:ext cx="573515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cháy rừ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274" y="3505201"/>
            <a:ext cx="5409487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Content Placeholder 3" descr="khô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50272" y="498476"/>
            <a:ext cx="5379880" cy="2681288"/>
          </a:xfrm>
        </p:spPr>
      </p:pic>
      <p:pic>
        <p:nvPicPr>
          <p:cNvPr id="25604" name="Content Placeholder 5" descr="khô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197507" y="498476"/>
            <a:ext cx="5379880" cy="2681288"/>
          </a:xfrm>
        </p:spPr>
      </p:pic>
    </p:spTree>
    <p:extLst>
      <p:ext uri="{BB962C8B-B14F-4D97-AF65-F5344CB8AC3E}">
        <p14:creationId xmlns:p14="http://schemas.microsoft.com/office/powerpoint/2010/main" val="13063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named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0" y="1"/>
            <a:ext cx="12180861" cy="6858000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59761" y="3053047"/>
            <a:ext cx="7669431" cy="102094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788" tIns="54395" rIns="108788" bIns="5439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02330" eaLnBrk="1" hangingPunct="1">
              <a:spcBef>
                <a:spcPct val="50000"/>
              </a:spcBef>
              <a:defRPr/>
            </a:pPr>
            <a:r>
              <a:rPr lang="en-US" sz="592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94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Để phòng tránh hậu quả cần làm gì?</a:t>
            </a:r>
            <a:endParaRPr lang="en-US" sz="592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002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white">
          <a:xfrm>
            <a:off x="5570" y="84590"/>
            <a:ext cx="10861894" cy="4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5921" b="1" kern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5921" b="1" kern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08584" y="769874"/>
            <a:ext cx="11977846" cy="3515587"/>
            <a:chOff x="693218" y="1019961"/>
            <a:chExt cx="8116311" cy="2844635"/>
          </a:xfrm>
        </p:grpSpPr>
        <p:sp>
          <p:nvSpPr>
            <p:cNvPr id="5" name="AutoShape 20"/>
            <p:cNvSpPr>
              <a:spLocks noChangeArrowheads="1"/>
            </p:cNvSpPr>
            <p:nvPr/>
          </p:nvSpPr>
          <p:spPr bwMode="gray">
            <a:xfrm>
              <a:off x="693218" y="1019961"/>
              <a:ext cx="8116311" cy="2820927"/>
            </a:xfrm>
            <a:prstGeom prst="roundRect">
              <a:avLst>
                <a:gd name="adj" fmla="val 39293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0" scaled="1"/>
            </a:gradFill>
            <a:ln w="38100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02330">
                <a:defRPr/>
              </a:pPr>
              <a:endParaRPr lang="en-US" sz="5329" b="1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762000" y="1600200"/>
              <a:ext cx="769495" cy="649976"/>
              <a:chOff x="720" y="960"/>
              <a:chExt cx="987" cy="798"/>
            </a:xfrm>
          </p:grpSpPr>
          <p:sp>
            <p:nvSpPr>
              <p:cNvPr id="9" name="Oval 22"/>
              <p:cNvSpPr>
                <a:spLocks noChangeArrowheads="1"/>
              </p:cNvSpPr>
              <p:nvPr/>
            </p:nvSpPr>
            <p:spPr bwMode="gray">
              <a:xfrm rot="1758052">
                <a:off x="746" y="987"/>
                <a:ext cx="961" cy="76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02330">
                  <a:defRPr/>
                </a:pPr>
                <a:endParaRPr lang="en-US" sz="5329" b="1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3"/>
              <p:cNvSpPr>
                <a:spLocks noChangeArrowheads="1"/>
              </p:cNvSpPr>
              <p:nvPr/>
            </p:nvSpPr>
            <p:spPr bwMode="gray">
              <a:xfrm rot="1758052">
                <a:off x="720" y="960"/>
                <a:ext cx="961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02330">
                  <a:defRPr/>
                </a:pPr>
                <a:endParaRPr lang="en-US" sz="5329" b="1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24"/>
              <p:cNvSpPr>
                <a:spLocks noChangeArrowheads="1"/>
              </p:cNvSpPr>
              <p:nvPr/>
            </p:nvSpPr>
            <p:spPr bwMode="gray">
              <a:xfrm>
                <a:off x="816" y="1008"/>
                <a:ext cx="432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02330"/>
                <a:endParaRPr lang="en-US" sz="5329" b="1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25"/>
            <p:cNvSpPr txBox="1">
              <a:spLocks noChangeArrowheads="1"/>
            </p:cNvSpPr>
            <p:nvPr/>
          </p:nvSpPr>
          <p:spPr bwMode="gray">
            <a:xfrm>
              <a:off x="1243476" y="1143000"/>
              <a:ext cx="7566053" cy="27215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2330"/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  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Tây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Nguyên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gồm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cao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nguyên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xếp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tầng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cao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thấp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khác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nhau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như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cao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nguyên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KonTum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Đắk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Lắk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Lâm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Viên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 Di Linh, …</a:t>
              </a:r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gray">
            <a:xfrm>
              <a:off x="933716" y="1625660"/>
              <a:ext cx="354987" cy="735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02330"/>
              <a:r>
                <a:rPr lang="en-US" sz="5329" b="1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88405" y="4228393"/>
            <a:ext cx="12098025" cy="2677096"/>
            <a:chOff x="92679" y="4306139"/>
            <a:chExt cx="8213122" cy="2342463"/>
          </a:xfrm>
        </p:grpSpPr>
        <p:sp>
          <p:nvSpPr>
            <p:cNvPr id="13" name="AutoShape 28"/>
            <p:cNvSpPr>
              <a:spLocks noChangeArrowheads="1"/>
            </p:cNvSpPr>
            <p:nvPr/>
          </p:nvSpPr>
          <p:spPr bwMode="gray">
            <a:xfrm>
              <a:off x="381000" y="4481665"/>
              <a:ext cx="7924801" cy="216693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>
                    <a:alpha val="39999"/>
                  </a:schemeClr>
                </a:gs>
              </a:gsLst>
              <a:lin ang="0" scaled="1"/>
            </a:gra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02330">
                <a:defRPr/>
              </a:pPr>
              <a:endParaRPr lang="en-US" sz="5329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gray">
            <a:xfrm rot="1758052">
              <a:off x="92679" y="4711631"/>
              <a:ext cx="749300" cy="6270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2330">
                <a:defRPr/>
              </a:pPr>
              <a:endParaRPr lang="en-US" sz="5329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gray">
            <a:xfrm rot="1758052">
              <a:off x="92679" y="4862012"/>
              <a:ext cx="749300" cy="6270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2330">
                <a:defRPr/>
              </a:pPr>
              <a:endParaRPr lang="en-US" sz="5329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31"/>
            <p:cNvSpPr>
              <a:spLocks noChangeArrowheads="1"/>
            </p:cNvSpPr>
            <p:nvPr/>
          </p:nvSpPr>
          <p:spPr bwMode="gray">
            <a:xfrm>
              <a:off x="607726" y="4306139"/>
              <a:ext cx="336654" cy="35194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902330"/>
              <a:endParaRPr lang="en-US" sz="5329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gray">
            <a:xfrm>
              <a:off x="1210488" y="4707236"/>
              <a:ext cx="6767513" cy="1515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2330"/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Ở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đây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khí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hậu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có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hai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mùa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rõ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rệt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mùa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mưa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và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mùa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5329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khô</a:t>
              </a:r>
              <a:r>
                <a:rPr lang="en-US" sz="5329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gray">
            <a:xfrm>
              <a:off x="443879" y="4707236"/>
              <a:ext cx="383281" cy="7983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02330"/>
              <a:r>
                <a:rPr lang="en-US" sz="5329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36264" y="292494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>
                  <a:prstDash val="solid"/>
                </a:ln>
                <a:gradFill rotWithShape="1">
                  <a:gsLst>
                    <a:gs pos="0">
                      <a:srgbClr val="FFC000">
                        <a:tint val="70000"/>
                        <a:satMod val="200000"/>
                      </a:srgbClr>
                    </a:gs>
                    <a:gs pos="40000">
                      <a:srgbClr val="FFC000">
                        <a:tint val="90000"/>
                        <a:satMod val="130000"/>
                      </a:srgbClr>
                    </a:gs>
                    <a:gs pos="50000">
                      <a:srgbClr val="FFC000">
                        <a:tint val="90000"/>
                        <a:satMod val="130000"/>
                      </a:srgbClr>
                    </a:gs>
                    <a:gs pos="68000">
                      <a:srgbClr val="FFC000">
                        <a:tint val="90000"/>
                        <a:satMod val="130000"/>
                      </a:srgbClr>
                    </a:gs>
                    <a:gs pos="100000">
                      <a:srgbClr val="FFC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TÂY</a:t>
            </a:r>
            <a:r>
              <a:rPr kumimoji="0" lang="en-US" altLang="zh-CN" sz="7200" b="1" i="0" u="none" strike="noStrike" kern="1200" cap="none" spc="0" normalizeH="0" noProof="0" smtClean="0">
                <a:ln>
                  <a:prstDash val="solid"/>
                </a:ln>
                <a:gradFill rotWithShape="1">
                  <a:gsLst>
                    <a:gs pos="0">
                      <a:srgbClr val="FFC000">
                        <a:tint val="70000"/>
                        <a:satMod val="200000"/>
                      </a:srgbClr>
                    </a:gs>
                    <a:gs pos="40000">
                      <a:srgbClr val="FFC000">
                        <a:tint val="90000"/>
                        <a:satMod val="130000"/>
                      </a:srgbClr>
                    </a:gs>
                    <a:gs pos="50000">
                      <a:srgbClr val="FFC000">
                        <a:tint val="90000"/>
                        <a:satMod val="130000"/>
                      </a:srgbClr>
                    </a:gs>
                    <a:gs pos="68000">
                      <a:srgbClr val="FFC000">
                        <a:tint val="90000"/>
                        <a:satMod val="130000"/>
                      </a:srgbClr>
                    </a:gs>
                    <a:gs pos="100000">
                      <a:srgbClr val="FFC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NGUYÊN</a:t>
            </a:r>
            <a:endParaRPr kumimoji="0" lang="zh-CN" altLang="en-US" sz="72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FFC000">
                      <a:tint val="70000"/>
                      <a:satMod val="200000"/>
                    </a:srgbClr>
                  </a:gs>
                  <a:gs pos="40000">
                    <a:srgbClr val="FFC000">
                      <a:tint val="90000"/>
                      <a:satMod val="130000"/>
                    </a:srgbClr>
                  </a:gs>
                  <a:gs pos="50000">
                    <a:srgbClr val="FFC000">
                      <a:tint val="90000"/>
                      <a:satMod val="130000"/>
                    </a:srgbClr>
                  </a:gs>
                  <a:gs pos="68000">
                    <a:srgbClr val="FFC000">
                      <a:tint val="90000"/>
                      <a:satMod val="130000"/>
                    </a:srgbClr>
                  </a:gs>
                  <a:gs pos="100000">
                    <a:srgbClr val="FFC00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FFC000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32635" y="1152870"/>
            <a:ext cx="581617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mtClean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 5</a:t>
            </a:r>
            <a:endParaRPr kumimoji="0" lang="zh-CN" altLang="en-US" sz="9600" b="1" i="0" u="none" strike="noStrike" kern="1200" cap="none" spc="0" normalizeH="0" baseline="0" noProof="0" dirty="0">
              <a:ln w="11430"/>
              <a:solidFill>
                <a:srgbClr val="5B9BD5">
                  <a:lumMod val="40000"/>
                  <a:lumOff val="60000"/>
                </a:srgbClr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522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7849" y="746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5560" y="2276872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5400" b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1. Tây Nguyên – xứ sở của các cao nguyên xếp tầng</a:t>
            </a:r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cs typeface="Times New Roman" panose="02020603050405020304" pitchFamily="18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-37375" y="2924944"/>
            <a:ext cx="4986289" cy="41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0" y="-180144"/>
            <a:ext cx="12180861" cy="70381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570" y="1"/>
            <a:ext cx="6391192" cy="1699618"/>
          </a:xfrm>
          <a:prstGeom prst="cloudCallout">
            <a:avLst>
              <a:gd name="adj1" fmla="val -34148"/>
              <a:gd name="adj2" fmla="val 72458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8788" tIns="54395" rIns="108788" bIns="54395"/>
          <a:lstStyle/>
          <a:p>
            <a:pPr algn="ctr" defTabSz="902330"/>
            <a:r>
              <a:rPr lang="en-US" sz="3849" dirty="0">
                <a:solidFill>
                  <a:srgbClr val="FF0066"/>
                </a:solidFill>
                <a:latin typeface="Arial" charset="0"/>
                <a:cs typeface="Arial" charset="0"/>
              </a:rPr>
              <a:t>Cao nguyên nghĩa là gì?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570" y="-180144"/>
            <a:ext cx="8797288" cy="2330905"/>
          </a:xfrm>
          <a:prstGeom prst="cloudCallout">
            <a:avLst>
              <a:gd name="adj1" fmla="val -29028"/>
              <a:gd name="adj2" fmla="val 46269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788" tIns="54395" rIns="108788" bIns="54395"/>
          <a:lstStyle/>
          <a:p>
            <a:pPr defTabSz="902330">
              <a:spcBef>
                <a:spcPct val="50000"/>
              </a:spcBef>
              <a:defRPr/>
            </a:pPr>
            <a:r>
              <a:rPr lang="en-US" sz="355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đất rộng lớn và cao, xung quanh có sườn dốc rõ rệt</a:t>
            </a:r>
          </a:p>
        </p:txBody>
      </p:sp>
    </p:spTree>
    <p:extLst>
      <p:ext uri="{BB962C8B-B14F-4D97-AF65-F5344CB8AC3E}">
        <p14:creationId xmlns:p14="http://schemas.microsoft.com/office/powerpoint/2010/main" val="117623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40" y="2060848"/>
            <a:ext cx="12206238" cy="47072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757475" y="1"/>
            <a:ext cx="9624384" cy="2857240"/>
          </a:xfrm>
          <a:prstGeom prst="cloudCallout">
            <a:avLst>
              <a:gd name="adj1" fmla="val -31167"/>
              <a:gd name="adj2" fmla="val 5490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8788" tIns="54395" rIns="108788" bIns="54395"/>
          <a:lstStyle/>
          <a:p>
            <a:pPr algn="ctr" defTabSz="902330"/>
            <a:endParaRPr lang="en-US" sz="3849" dirty="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 defTabSz="902330"/>
            <a:r>
              <a:rPr lang="en-US" sz="3849" dirty="0">
                <a:solidFill>
                  <a:prstClr val="black"/>
                </a:solidFill>
                <a:latin typeface="Arial" charset="0"/>
                <a:cs typeface="Arial" charset="0"/>
              </a:rPr>
              <a:t>Tây Nguyên là vùng đất như thế nào?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5570" y="-556096"/>
            <a:ext cx="12180861" cy="4060287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just" defTabSz="902330">
              <a:defRPr/>
            </a:pPr>
            <a:r>
              <a:rPr lang="en-US" sz="335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 là vùng đất cao, rộng lớn, bao gồm các cao nguyên xếp tầng cao, thấp khác nhau. </a:t>
            </a:r>
            <a:r>
              <a:rPr lang="en-US" sz="434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 được gọi là xứ sở của các cao nguyên xếp tầng</a:t>
            </a:r>
            <a:endParaRPr lang="en-US" sz="532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117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TH.09.01.2017\Downloads\ban-do-hanh-chinh-vn-dl4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86" y="-253999"/>
            <a:ext cx="6285567" cy="716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8045" y="1"/>
            <a:ext cx="7003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reeform 1"/>
          <p:cNvSpPr>
            <a:spLocks/>
          </p:cNvSpPr>
          <p:nvPr/>
        </p:nvSpPr>
        <p:spPr bwMode="auto">
          <a:xfrm>
            <a:off x="2814473" y="3730626"/>
            <a:ext cx="1084891" cy="1819275"/>
          </a:xfrm>
          <a:custGeom>
            <a:avLst/>
            <a:gdLst>
              <a:gd name="T0" fmla="*/ 685754 w 814415"/>
              <a:gd name="T1" fmla="*/ 1031960 h 1818642"/>
              <a:gd name="T2" fmla="*/ 749250 w 814415"/>
              <a:gd name="T3" fmla="*/ 993834 h 1818642"/>
              <a:gd name="T4" fmla="*/ 761950 w 814415"/>
              <a:gd name="T5" fmla="*/ 955707 h 1818642"/>
              <a:gd name="T6" fmla="*/ 723852 w 814415"/>
              <a:gd name="T7" fmla="*/ 866745 h 1818642"/>
              <a:gd name="T8" fmla="*/ 736552 w 814415"/>
              <a:gd name="T9" fmla="*/ 815910 h 1818642"/>
              <a:gd name="T10" fmla="*/ 761950 w 814415"/>
              <a:gd name="T11" fmla="*/ 777784 h 1818642"/>
              <a:gd name="T12" fmla="*/ 749250 w 814415"/>
              <a:gd name="T13" fmla="*/ 714239 h 1818642"/>
              <a:gd name="T14" fmla="*/ 723852 w 814415"/>
              <a:gd name="T15" fmla="*/ 637986 h 1818642"/>
              <a:gd name="T16" fmla="*/ 711152 w 814415"/>
              <a:gd name="T17" fmla="*/ 447354 h 1818642"/>
              <a:gd name="T18" fmla="*/ 660356 w 814415"/>
              <a:gd name="T19" fmla="*/ 409226 h 1818642"/>
              <a:gd name="T20" fmla="*/ 634958 w 814415"/>
              <a:gd name="T21" fmla="*/ 371100 h 1818642"/>
              <a:gd name="T22" fmla="*/ 647658 w 814415"/>
              <a:gd name="T23" fmla="*/ 256720 h 1818642"/>
              <a:gd name="T24" fmla="*/ 609560 w 814415"/>
              <a:gd name="T25" fmla="*/ 231302 h 1818642"/>
              <a:gd name="T26" fmla="*/ 520666 w 814415"/>
              <a:gd name="T27" fmla="*/ 142342 h 1818642"/>
              <a:gd name="T28" fmla="*/ 431772 w 814415"/>
              <a:gd name="T29" fmla="*/ 91506 h 1818642"/>
              <a:gd name="T30" fmla="*/ 406374 w 814415"/>
              <a:gd name="T31" fmla="*/ 53380 h 1818642"/>
              <a:gd name="T32" fmla="*/ 279382 w 814415"/>
              <a:gd name="T33" fmla="*/ 40670 h 1818642"/>
              <a:gd name="T34" fmla="*/ 241284 w 814415"/>
              <a:gd name="T35" fmla="*/ 2544 h 1818642"/>
              <a:gd name="T36" fmla="*/ 190488 w 814415"/>
              <a:gd name="T37" fmla="*/ 53380 h 1818642"/>
              <a:gd name="T38" fmla="*/ 190488 w 814415"/>
              <a:gd name="T39" fmla="*/ 294848 h 1818642"/>
              <a:gd name="T40" fmla="*/ 177788 w 814415"/>
              <a:gd name="T41" fmla="*/ 396518 h 1818642"/>
              <a:gd name="T42" fmla="*/ 126992 w 814415"/>
              <a:gd name="T43" fmla="*/ 472770 h 1818642"/>
              <a:gd name="T44" fmla="*/ 126992 w 814415"/>
              <a:gd name="T45" fmla="*/ 587150 h 1818642"/>
              <a:gd name="T46" fmla="*/ 165090 w 814415"/>
              <a:gd name="T47" fmla="*/ 612568 h 1818642"/>
              <a:gd name="T48" fmla="*/ 177788 w 814415"/>
              <a:gd name="T49" fmla="*/ 739656 h 1818642"/>
              <a:gd name="T50" fmla="*/ 215886 w 814415"/>
              <a:gd name="T51" fmla="*/ 765074 h 1818642"/>
              <a:gd name="T52" fmla="*/ 241284 w 814415"/>
              <a:gd name="T53" fmla="*/ 803200 h 1818642"/>
              <a:gd name="T54" fmla="*/ 215886 w 814415"/>
              <a:gd name="T55" fmla="*/ 930290 h 1818642"/>
              <a:gd name="T56" fmla="*/ 177788 w 814415"/>
              <a:gd name="T57" fmla="*/ 968416 h 1818642"/>
              <a:gd name="T58" fmla="*/ 177788 w 814415"/>
              <a:gd name="T59" fmla="*/ 1209884 h 1818642"/>
              <a:gd name="T60" fmla="*/ 203186 w 814415"/>
              <a:gd name="T61" fmla="*/ 1248010 h 1818642"/>
              <a:gd name="T62" fmla="*/ 190488 w 814415"/>
              <a:gd name="T63" fmla="*/ 1324264 h 1818642"/>
              <a:gd name="T64" fmla="*/ 152390 w 814415"/>
              <a:gd name="T65" fmla="*/ 1349681 h 1818642"/>
              <a:gd name="T66" fmla="*/ 0 w 814415"/>
              <a:gd name="T67" fmla="*/ 1362390 h 1818642"/>
              <a:gd name="T68" fmla="*/ 12700 w 814415"/>
              <a:gd name="T69" fmla="*/ 1451352 h 1818642"/>
              <a:gd name="T70" fmla="*/ 101594 w 814415"/>
              <a:gd name="T71" fmla="*/ 1540314 h 1818642"/>
              <a:gd name="T72" fmla="*/ 139690 w 814415"/>
              <a:gd name="T73" fmla="*/ 1578440 h 1818642"/>
              <a:gd name="T74" fmla="*/ 101594 w 814415"/>
              <a:gd name="T75" fmla="*/ 1603858 h 1818642"/>
              <a:gd name="T76" fmla="*/ 88894 w 814415"/>
              <a:gd name="T77" fmla="*/ 1641984 h 1818642"/>
              <a:gd name="T78" fmla="*/ 101594 w 814415"/>
              <a:gd name="T79" fmla="*/ 1692820 h 1818642"/>
              <a:gd name="T80" fmla="*/ 203186 w 814415"/>
              <a:gd name="T81" fmla="*/ 1730946 h 1818642"/>
              <a:gd name="T82" fmla="*/ 241284 w 814415"/>
              <a:gd name="T83" fmla="*/ 1756364 h 1818642"/>
              <a:gd name="T84" fmla="*/ 368276 w 814415"/>
              <a:gd name="T85" fmla="*/ 1781782 h 1818642"/>
              <a:gd name="T86" fmla="*/ 406374 w 814415"/>
              <a:gd name="T87" fmla="*/ 1794490 h 1818642"/>
              <a:gd name="T88" fmla="*/ 444470 w 814415"/>
              <a:gd name="T89" fmla="*/ 1819908 h 1818642"/>
              <a:gd name="T90" fmla="*/ 533364 w 814415"/>
              <a:gd name="T91" fmla="*/ 1794490 h 1818642"/>
              <a:gd name="T92" fmla="*/ 546064 w 814415"/>
              <a:gd name="T93" fmla="*/ 1743655 h 1818642"/>
              <a:gd name="T94" fmla="*/ 584162 w 814415"/>
              <a:gd name="T95" fmla="*/ 1718238 h 1818642"/>
              <a:gd name="T96" fmla="*/ 660356 w 814415"/>
              <a:gd name="T97" fmla="*/ 1565732 h 1818642"/>
              <a:gd name="T98" fmla="*/ 685754 w 814415"/>
              <a:gd name="T99" fmla="*/ 1527605 h 1818642"/>
              <a:gd name="T100" fmla="*/ 673056 w 814415"/>
              <a:gd name="T101" fmla="*/ 1413226 h 1818642"/>
              <a:gd name="T102" fmla="*/ 685754 w 814415"/>
              <a:gd name="T103" fmla="*/ 1375098 h 1818642"/>
              <a:gd name="T104" fmla="*/ 711152 w 814415"/>
              <a:gd name="T105" fmla="*/ 1311554 h 1818642"/>
              <a:gd name="T106" fmla="*/ 749250 w 814415"/>
              <a:gd name="T107" fmla="*/ 1286136 h 1818642"/>
              <a:gd name="T108" fmla="*/ 800046 w 814415"/>
              <a:gd name="T109" fmla="*/ 1235302 h 1818642"/>
              <a:gd name="T110" fmla="*/ 800046 w 814415"/>
              <a:gd name="T111" fmla="*/ 1146340 h 1818642"/>
              <a:gd name="T112" fmla="*/ 761950 w 814415"/>
              <a:gd name="T113" fmla="*/ 1133630 h 1818642"/>
              <a:gd name="T114" fmla="*/ 736552 w 814415"/>
              <a:gd name="T115" fmla="*/ 1095504 h 1818642"/>
              <a:gd name="T116" fmla="*/ 685754 w 814415"/>
              <a:gd name="T117" fmla="*/ 1031960 h 18186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14415" h="1818642">
                <a:moveTo>
                  <a:pt x="685800" y="1031242"/>
                </a:moveTo>
                <a:cubicBezTo>
                  <a:pt x="687917" y="1014309"/>
                  <a:pt x="731846" y="1010596"/>
                  <a:pt x="749300" y="993142"/>
                </a:cubicBezTo>
                <a:cubicBezTo>
                  <a:pt x="758766" y="983676"/>
                  <a:pt x="762000" y="968429"/>
                  <a:pt x="762000" y="955042"/>
                </a:cubicBezTo>
                <a:cubicBezTo>
                  <a:pt x="762000" y="914037"/>
                  <a:pt x="744639" y="897250"/>
                  <a:pt x="723900" y="866142"/>
                </a:cubicBezTo>
                <a:cubicBezTo>
                  <a:pt x="728133" y="849209"/>
                  <a:pt x="729724" y="831385"/>
                  <a:pt x="736600" y="815342"/>
                </a:cubicBezTo>
                <a:cubicBezTo>
                  <a:pt x="742613" y="801313"/>
                  <a:pt x="760107" y="792388"/>
                  <a:pt x="762000" y="777242"/>
                </a:cubicBezTo>
                <a:cubicBezTo>
                  <a:pt x="764677" y="755823"/>
                  <a:pt x="754980" y="734567"/>
                  <a:pt x="749300" y="713742"/>
                </a:cubicBezTo>
                <a:cubicBezTo>
                  <a:pt x="742255" y="687911"/>
                  <a:pt x="723900" y="637542"/>
                  <a:pt x="723900" y="637542"/>
                </a:cubicBezTo>
                <a:cubicBezTo>
                  <a:pt x="719667" y="574042"/>
                  <a:pt x="728233" y="508361"/>
                  <a:pt x="711200" y="447042"/>
                </a:cubicBezTo>
                <a:cubicBezTo>
                  <a:pt x="705535" y="426648"/>
                  <a:pt x="675367" y="423909"/>
                  <a:pt x="660400" y="408942"/>
                </a:cubicBezTo>
                <a:cubicBezTo>
                  <a:pt x="649607" y="398149"/>
                  <a:pt x="643467" y="383542"/>
                  <a:pt x="635000" y="370842"/>
                </a:cubicBezTo>
                <a:cubicBezTo>
                  <a:pt x="639233" y="332742"/>
                  <a:pt x="654557" y="294258"/>
                  <a:pt x="647700" y="256542"/>
                </a:cubicBezTo>
                <a:cubicBezTo>
                  <a:pt x="644970" y="241525"/>
                  <a:pt x="619651" y="242629"/>
                  <a:pt x="609600" y="231142"/>
                </a:cubicBezTo>
                <a:cubicBezTo>
                  <a:pt x="525686" y="135241"/>
                  <a:pt x="599025" y="168350"/>
                  <a:pt x="520700" y="142242"/>
                </a:cubicBezTo>
                <a:cubicBezTo>
                  <a:pt x="382505" y="4047"/>
                  <a:pt x="585305" y="193778"/>
                  <a:pt x="431800" y="91442"/>
                </a:cubicBezTo>
                <a:cubicBezTo>
                  <a:pt x="419100" y="82975"/>
                  <a:pt x="420880" y="58169"/>
                  <a:pt x="406400" y="53342"/>
                </a:cubicBezTo>
                <a:cubicBezTo>
                  <a:pt x="366039" y="39888"/>
                  <a:pt x="321733" y="44875"/>
                  <a:pt x="279400" y="40642"/>
                </a:cubicBezTo>
                <a:cubicBezTo>
                  <a:pt x="266700" y="27942"/>
                  <a:pt x="258339" y="8222"/>
                  <a:pt x="241300" y="2542"/>
                </a:cubicBezTo>
                <a:cubicBezTo>
                  <a:pt x="200660" y="-11005"/>
                  <a:pt x="197273" y="33022"/>
                  <a:pt x="190500" y="53342"/>
                </a:cubicBezTo>
                <a:cubicBezTo>
                  <a:pt x="206555" y="246005"/>
                  <a:pt x="209899" y="149152"/>
                  <a:pt x="190500" y="294642"/>
                </a:cubicBezTo>
                <a:cubicBezTo>
                  <a:pt x="185989" y="328473"/>
                  <a:pt x="189279" y="364100"/>
                  <a:pt x="177800" y="396242"/>
                </a:cubicBezTo>
                <a:cubicBezTo>
                  <a:pt x="167533" y="424991"/>
                  <a:pt x="127000" y="472442"/>
                  <a:pt x="127000" y="472442"/>
                </a:cubicBezTo>
                <a:cubicBezTo>
                  <a:pt x="119408" y="510403"/>
                  <a:pt x="102166" y="549492"/>
                  <a:pt x="127000" y="586742"/>
                </a:cubicBezTo>
                <a:cubicBezTo>
                  <a:pt x="135467" y="599442"/>
                  <a:pt x="152400" y="603675"/>
                  <a:pt x="165100" y="612142"/>
                </a:cubicBezTo>
                <a:cubicBezTo>
                  <a:pt x="169333" y="654475"/>
                  <a:pt x="164346" y="698781"/>
                  <a:pt x="177800" y="739142"/>
                </a:cubicBezTo>
                <a:cubicBezTo>
                  <a:pt x="182627" y="753622"/>
                  <a:pt x="205107" y="753749"/>
                  <a:pt x="215900" y="764542"/>
                </a:cubicBezTo>
                <a:cubicBezTo>
                  <a:pt x="226693" y="775335"/>
                  <a:pt x="232833" y="789942"/>
                  <a:pt x="241300" y="802642"/>
                </a:cubicBezTo>
                <a:cubicBezTo>
                  <a:pt x="240224" y="810171"/>
                  <a:pt x="232021" y="905461"/>
                  <a:pt x="215900" y="929642"/>
                </a:cubicBezTo>
                <a:cubicBezTo>
                  <a:pt x="205937" y="944586"/>
                  <a:pt x="190500" y="955042"/>
                  <a:pt x="177800" y="967742"/>
                </a:cubicBezTo>
                <a:cubicBezTo>
                  <a:pt x="146404" y="1061929"/>
                  <a:pt x="150246" y="1034536"/>
                  <a:pt x="177800" y="1209042"/>
                </a:cubicBezTo>
                <a:cubicBezTo>
                  <a:pt x="180181" y="1224119"/>
                  <a:pt x="194733" y="1234442"/>
                  <a:pt x="203200" y="1247142"/>
                </a:cubicBezTo>
                <a:cubicBezTo>
                  <a:pt x="198967" y="1272542"/>
                  <a:pt x="202016" y="1300310"/>
                  <a:pt x="190500" y="1323342"/>
                </a:cubicBezTo>
                <a:cubicBezTo>
                  <a:pt x="183674" y="1336994"/>
                  <a:pt x="167367" y="1345749"/>
                  <a:pt x="152400" y="1348742"/>
                </a:cubicBezTo>
                <a:cubicBezTo>
                  <a:pt x="102414" y="1358739"/>
                  <a:pt x="50800" y="1357209"/>
                  <a:pt x="0" y="1361442"/>
                </a:cubicBezTo>
                <a:cubicBezTo>
                  <a:pt x="4233" y="1391075"/>
                  <a:pt x="2470" y="1422210"/>
                  <a:pt x="12700" y="1450342"/>
                </a:cubicBezTo>
                <a:cubicBezTo>
                  <a:pt x="29314" y="1496030"/>
                  <a:pt x="68053" y="1510487"/>
                  <a:pt x="101600" y="1539242"/>
                </a:cubicBezTo>
                <a:cubicBezTo>
                  <a:pt x="115237" y="1550931"/>
                  <a:pt x="127000" y="1564642"/>
                  <a:pt x="139700" y="1577342"/>
                </a:cubicBezTo>
                <a:cubicBezTo>
                  <a:pt x="127000" y="1585809"/>
                  <a:pt x="111135" y="1590823"/>
                  <a:pt x="101600" y="1602742"/>
                </a:cubicBezTo>
                <a:cubicBezTo>
                  <a:pt x="93237" y="1613195"/>
                  <a:pt x="88900" y="1627455"/>
                  <a:pt x="88900" y="1640842"/>
                </a:cubicBezTo>
                <a:cubicBezTo>
                  <a:pt x="88900" y="1658296"/>
                  <a:pt x="91918" y="1677119"/>
                  <a:pt x="101600" y="1691642"/>
                </a:cubicBezTo>
                <a:cubicBezTo>
                  <a:pt x="121724" y="1721828"/>
                  <a:pt x="175554" y="1724213"/>
                  <a:pt x="203200" y="1729742"/>
                </a:cubicBezTo>
                <a:cubicBezTo>
                  <a:pt x="215900" y="1738209"/>
                  <a:pt x="226711" y="1750653"/>
                  <a:pt x="241300" y="1755142"/>
                </a:cubicBezTo>
                <a:cubicBezTo>
                  <a:pt x="282563" y="1767838"/>
                  <a:pt x="326234" y="1770834"/>
                  <a:pt x="368300" y="1780542"/>
                </a:cubicBezTo>
                <a:cubicBezTo>
                  <a:pt x="381344" y="1783552"/>
                  <a:pt x="394426" y="1787255"/>
                  <a:pt x="406400" y="1793242"/>
                </a:cubicBezTo>
                <a:cubicBezTo>
                  <a:pt x="420052" y="1800068"/>
                  <a:pt x="431800" y="1810175"/>
                  <a:pt x="444500" y="1818642"/>
                </a:cubicBezTo>
                <a:cubicBezTo>
                  <a:pt x="474133" y="1810175"/>
                  <a:pt x="508745" y="1811733"/>
                  <a:pt x="533400" y="1793242"/>
                </a:cubicBezTo>
                <a:cubicBezTo>
                  <a:pt x="547364" y="1782769"/>
                  <a:pt x="536418" y="1756965"/>
                  <a:pt x="546100" y="1742442"/>
                </a:cubicBezTo>
                <a:cubicBezTo>
                  <a:pt x="554567" y="1729742"/>
                  <a:pt x="571500" y="1725509"/>
                  <a:pt x="584200" y="1717042"/>
                </a:cubicBezTo>
                <a:cubicBezTo>
                  <a:pt x="619253" y="1611882"/>
                  <a:pt x="594748" y="1663119"/>
                  <a:pt x="660400" y="1564642"/>
                </a:cubicBezTo>
                <a:lnTo>
                  <a:pt x="685800" y="1526542"/>
                </a:lnTo>
                <a:cubicBezTo>
                  <a:pt x="681567" y="1488442"/>
                  <a:pt x="673100" y="1450576"/>
                  <a:pt x="673100" y="1412242"/>
                </a:cubicBezTo>
                <a:cubicBezTo>
                  <a:pt x="673100" y="1398855"/>
                  <a:pt x="681100" y="1386677"/>
                  <a:pt x="685800" y="1374142"/>
                </a:cubicBezTo>
                <a:cubicBezTo>
                  <a:pt x="693805" y="1352796"/>
                  <a:pt x="697949" y="1329193"/>
                  <a:pt x="711200" y="1310642"/>
                </a:cubicBezTo>
                <a:cubicBezTo>
                  <a:pt x="720072" y="1298222"/>
                  <a:pt x="737711" y="1295175"/>
                  <a:pt x="749300" y="1285242"/>
                </a:cubicBezTo>
                <a:cubicBezTo>
                  <a:pt x="767482" y="1269657"/>
                  <a:pt x="783167" y="1251375"/>
                  <a:pt x="800100" y="1234442"/>
                </a:cubicBezTo>
                <a:cubicBezTo>
                  <a:pt x="810406" y="1203525"/>
                  <a:pt x="826365" y="1178374"/>
                  <a:pt x="800100" y="1145542"/>
                </a:cubicBezTo>
                <a:cubicBezTo>
                  <a:pt x="791737" y="1135089"/>
                  <a:pt x="774700" y="1137075"/>
                  <a:pt x="762000" y="1132842"/>
                </a:cubicBezTo>
                <a:cubicBezTo>
                  <a:pt x="753533" y="1120142"/>
                  <a:pt x="740986" y="1109362"/>
                  <a:pt x="736600" y="1094742"/>
                </a:cubicBezTo>
                <a:cubicBezTo>
                  <a:pt x="708673" y="1001651"/>
                  <a:pt x="683683" y="1048175"/>
                  <a:pt x="685800" y="1031242"/>
                </a:cubicBezTo>
                <a:close/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8575" tIns="49287" rIns="98575" bIns="49287"/>
          <a:lstStyle/>
          <a:p>
            <a:pPr defTabSz="902330"/>
            <a:endParaRPr lang="en-US" sz="1776">
              <a:solidFill>
                <a:prstClr val="black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066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12" y="6511812"/>
            <a:ext cx="10962775" cy="346189"/>
          </a:xfrm>
        </p:spPr>
        <p:txBody>
          <a:bodyPr>
            <a:normAutofit fontScale="90000"/>
          </a:bodyPr>
          <a:lstStyle/>
          <a:p>
            <a:r>
              <a:rPr lang="en-US" sz="2368" dirty="0">
                <a:latin typeface="Times New Roman" pitchFamily="18" charset="0"/>
                <a:cs typeface="Times New Roman" pitchFamily="18" charset="0"/>
              </a:rPr>
              <a:t>Lược đồ các cao nguyên ở Tây Nguyên</a:t>
            </a:r>
          </a:p>
        </p:txBody>
      </p:sp>
      <p:pic>
        <p:nvPicPr>
          <p:cNvPr id="5" name="Picture 58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32" y="0"/>
            <a:ext cx="11579337" cy="6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15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1309" y="1"/>
            <a:ext cx="6879931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1141" y="1"/>
            <a:ext cx="5188144" cy="193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788" tIns="54395" rIns="108788" bIns="54395">
            <a:spAutoFit/>
          </a:bodyPr>
          <a:lstStyle/>
          <a:p>
            <a:pPr defTabSz="902330"/>
            <a:r>
              <a:rPr lang="en-US" sz="3947" b="1">
                <a:solidFill>
                  <a:srgbClr val="0000CC"/>
                </a:solidFill>
                <a:cs typeface="Times New Roman" panose="02020603050405020304" pitchFamily="18" charset="0"/>
              </a:rPr>
              <a:t>   </a:t>
            </a:r>
            <a:r>
              <a:rPr lang="en-US" sz="3947" b="1">
                <a:solidFill>
                  <a:prstClr val="black"/>
                </a:solidFill>
                <a:cs typeface="Times New Roman" panose="02020603050405020304" pitchFamily="18" charset="0"/>
              </a:rPr>
              <a:t>C</a:t>
            </a:r>
            <a:r>
              <a:rPr lang="vi-VN" sz="3947" b="1">
                <a:solidFill>
                  <a:prstClr val="black"/>
                </a:solidFill>
                <a:cs typeface="Times New Roman" panose="02020603050405020304" pitchFamily="18" charset="0"/>
              </a:rPr>
              <a:t>ác cao nguyên theo hướng từ Bắc xuống Nam </a:t>
            </a:r>
            <a:r>
              <a:rPr lang="en-US" sz="3947" b="1">
                <a:solidFill>
                  <a:prstClr val="black"/>
                </a:solidFill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241" y="206811"/>
            <a:ext cx="4774597" cy="10526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9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 Tum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522" y="1398857"/>
            <a:ext cx="4603774" cy="12782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9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Plây</a:t>
            </a: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201" y="2816474"/>
            <a:ext cx="4669330" cy="11278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02330">
              <a:defRPr/>
            </a:pP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endParaRPr lang="en-US" sz="39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141" y="4064793"/>
            <a:ext cx="4669330" cy="12782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02330">
              <a:defRPr/>
            </a:pP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9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9241" y="5591160"/>
            <a:ext cx="4603774" cy="1022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788" tIns="54395" rIns="108788" bIns="54395" anchor="ctr"/>
          <a:lstStyle/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94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94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02330">
              <a:defRPr/>
            </a:pPr>
            <a:r>
              <a:rPr lang="en-US" sz="394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Linh</a:t>
            </a:r>
          </a:p>
        </p:txBody>
      </p:sp>
      <p:cxnSp>
        <p:nvCxnSpPr>
          <p:cNvPr id="19" name="Đường kết nối Mũi tên Thẳng 18"/>
          <p:cNvCxnSpPr/>
          <p:nvPr/>
        </p:nvCxnSpPr>
        <p:spPr>
          <a:xfrm>
            <a:off x="5101633" y="954628"/>
            <a:ext cx="1203048" cy="105266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/>
          <p:cNvCxnSpPr>
            <a:cxnSpLocks/>
          </p:cNvCxnSpPr>
          <p:nvPr/>
        </p:nvCxnSpPr>
        <p:spPr>
          <a:xfrm>
            <a:off x="4981172" y="1852183"/>
            <a:ext cx="1443971" cy="87572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Mũi tên Thẳng 22"/>
          <p:cNvCxnSpPr>
            <a:stCxn id="13" idx="3"/>
          </p:cNvCxnSpPr>
          <p:nvPr/>
        </p:nvCxnSpPr>
        <p:spPr>
          <a:xfrm>
            <a:off x="5064532" y="3380402"/>
            <a:ext cx="1571481" cy="7143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/>
          <p:cNvCxnSpPr>
            <a:stCxn id="14" idx="3"/>
          </p:cNvCxnSpPr>
          <p:nvPr/>
        </p:nvCxnSpPr>
        <p:spPr>
          <a:xfrm>
            <a:off x="4900471" y="4703912"/>
            <a:ext cx="2323386" cy="5639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/>
          <p:cNvCxnSpPr>
            <a:cxnSpLocks/>
          </p:cNvCxnSpPr>
          <p:nvPr/>
        </p:nvCxnSpPr>
        <p:spPr>
          <a:xfrm flipV="1">
            <a:off x="4900471" y="6027422"/>
            <a:ext cx="1110704" cy="2106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ình Bầu dục 34"/>
          <p:cNvSpPr/>
          <p:nvPr/>
        </p:nvSpPr>
        <p:spPr>
          <a:xfrm>
            <a:off x="6111119" y="1940023"/>
            <a:ext cx="1349615" cy="5926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330"/>
            <a:endParaRPr lang="en-US" sz="177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ình Bầu dục 39"/>
          <p:cNvSpPr/>
          <p:nvPr/>
        </p:nvSpPr>
        <p:spPr>
          <a:xfrm>
            <a:off x="7148667" y="5008001"/>
            <a:ext cx="1714343" cy="63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330"/>
            <a:endParaRPr lang="en-US" sz="177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ình Bầu dục 40"/>
          <p:cNvSpPr/>
          <p:nvPr/>
        </p:nvSpPr>
        <p:spPr>
          <a:xfrm>
            <a:off x="6014695" y="5685923"/>
            <a:ext cx="1714343" cy="63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330"/>
            <a:endParaRPr lang="en-US" sz="177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ình Bầu dục 41"/>
          <p:cNvSpPr/>
          <p:nvPr/>
        </p:nvSpPr>
        <p:spPr>
          <a:xfrm>
            <a:off x="6617017" y="3881194"/>
            <a:ext cx="1714343" cy="63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330"/>
            <a:endParaRPr lang="en-US" sz="177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ình Bầu dục 42"/>
          <p:cNvSpPr/>
          <p:nvPr/>
        </p:nvSpPr>
        <p:spPr>
          <a:xfrm>
            <a:off x="6273945" y="2594385"/>
            <a:ext cx="1714343" cy="5193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330"/>
            <a:endParaRPr lang="en-US" sz="1776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4390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12" grpId="0" animBg="1"/>
      <p:bldP spid="13" grpId="0" animBg="1"/>
      <p:bldP spid="14" grpId="0" animBg="1"/>
      <p:bldP spid="15" grpId="0" animBg="1"/>
      <p:bldP spid="35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 descr="Picture1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1" y="1"/>
            <a:ext cx="6657940" cy="6573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10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4986" y="2133601"/>
            <a:ext cx="332986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1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9328" y="2895602"/>
            <a:ext cx="332986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2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1372" y="4421188"/>
            <a:ext cx="331196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3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014" y="5487988"/>
            <a:ext cx="332986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4" descr="RBWBUTNW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2687" y="6021389"/>
            <a:ext cx="331196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511339" y="1408113"/>
            <a:ext cx="3679287" cy="5247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algn="ctr" defTabSz="902330">
              <a:spcBef>
                <a:spcPct val="50000"/>
              </a:spcBef>
              <a:defRPr/>
            </a:pPr>
            <a:r>
              <a:rPr lang="en-US" sz="2763" dirty="0">
                <a:ln w="18000">
                  <a:solidFill>
                    <a:srgbClr val="7598D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CAO NGUYÊN</a:t>
            </a:r>
            <a:r>
              <a:rPr lang="en-US" sz="2763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:  </a:t>
            </a:r>
          </a:p>
        </p:txBody>
      </p:sp>
      <p:sp>
        <p:nvSpPr>
          <p:cNvPr id="20" name="Rounded Rectangular Callout 19"/>
          <p:cNvSpPr>
            <a:spLocks noChangeArrowheads="1"/>
          </p:cNvSpPr>
          <p:nvPr/>
        </p:nvSpPr>
        <p:spPr bwMode="auto">
          <a:xfrm>
            <a:off x="1427029" y="1360489"/>
            <a:ext cx="3147259" cy="479734"/>
          </a:xfrm>
          <a:prstGeom prst="wedgeRoundRectCallout">
            <a:avLst>
              <a:gd name="adj1" fmla="val -41667"/>
              <a:gd name="adj2" fmla="val 1167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575" tIns="49287" rIns="98575" bIns="49287">
            <a:spAutoFit/>
          </a:bodyPr>
          <a:lstStyle/>
          <a:p>
            <a:pPr algn="ctr" defTabSz="902330">
              <a:defRPr/>
            </a:pPr>
            <a:r>
              <a:rPr lang="en-US" sz="2171" b="1" dirty="0" err="1">
                <a:solidFill>
                  <a:srgbClr val="FE863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2171" b="1" dirty="0">
                <a:solidFill>
                  <a:srgbClr val="FE863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Tum - 500m</a:t>
            </a:r>
          </a:p>
        </p:txBody>
      </p:sp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1731372" y="2208215"/>
            <a:ext cx="3349558" cy="479734"/>
          </a:xfrm>
          <a:prstGeom prst="wedgeRoundRectCallout">
            <a:avLst>
              <a:gd name="adj1" fmla="val -42171"/>
              <a:gd name="adj2" fmla="val 1169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575" tIns="49287" rIns="98575" bIns="49287">
            <a:spAutoFit/>
          </a:bodyPr>
          <a:lstStyle/>
          <a:p>
            <a:pPr algn="ctr" defTabSz="902330"/>
            <a:r>
              <a:rPr lang="en-US" sz="2171" b="1" dirty="0">
                <a:solidFill>
                  <a:srgbClr val="FE863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Plây Ku - 800m</a:t>
            </a: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1833416" y="3675064"/>
            <a:ext cx="3247513" cy="479734"/>
          </a:xfrm>
          <a:prstGeom prst="wedgeRoundRectCallout">
            <a:avLst>
              <a:gd name="adj1" fmla="val -41926"/>
              <a:gd name="adj2" fmla="val 1169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575" tIns="49287" rIns="98575" bIns="49287">
            <a:spAutoFit/>
          </a:bodyPr>
          <a:lstStyle/>
          <a:p>
            <a:pPr algn="ctr" defTabSz="902330"/>
            <a:r>
              <a:rPr lang="en-US" sz="2171" b="1" dirty="0">
                <a:solidFill>
                  <a:srgbClr val="FE863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Đắk Lăk – 400m</a:t>
            </a:r>
          </a:p>
        </p:txBody>
      </p:sp>
      <p:sp>
        <p:nvSpPr>
          <p:cNvPr id="23" name="Rounded Rectangular Callout 22"/>
          <p:cNvSpPr>
            <a:spLocks noChangeArrowheads="1"/>
          </p:cNvSpPr>
          <p:nvPr/>
        </p:nvSpPr>
        <p:spPr bwMode="auto">
          <a:xfrm>
            <a:off x="2277399" y="4751389"/>
            <a:ext cx="3653900" cy="479734"/>
          </a:xfrm>
          <a:prstGeom prst="wedgeRoundRectCallout">
            <a:avLst>
              <a:gd name="adj1" fmla="val -42824"/>
              <a:gd name="adj2" fmla="val 1167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575" tIns="49287" rIns="98575" bIns="49287">
            <a:spAutoFit/>
          </a:bodyPr>
          <a:lstStyle/>
          <a:p>
            <a:pPr algn="ctr" defTabSz="902330"/>
            <a:r>
              <a:rPr lang="en-US" sz="2171" b="1" dirty="0">
                <a:solidFill>
                  <a:srgbClr val="FE863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Lâm Viên – 1500m</a:t>
            </a:r>
          </a:p>
        </p:txBody>
      </p:sp>
      <p:sp>
        <p:nvSpPr>
          <p:cNvPr id="24" name="Rounded Rectangular Callout 23"/>
          <p:cNvSpPr>
            <a:spLocks noChangeArrowheads="1"/>
          </p:cNvSpPr>
          <p:nvPr/>
        </p:nvSpPr>
        <p:spPr bwMode="auto">
          <a:xfrm>
            <a:off x="1681244" y="6180139"/>
            <a:ext cx="3045216" cy="479734"/>
          </a:xfrm>
          <a:prstGeom prst="wedgeRoundRectCallout">
            <a:avLst>
              <a:gd name="adj1" fmla="val -58750"/>
              <a:gd name="adj2" fmla="val -5060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575" tIns="49287" rIns="98575" bIns="49287">
            <a:spAutoFit/>
          </a:bodyPr>
          <a:lstStyle/>
          <a:p>
            <a:pPr algn="ctr" defTabSz="902330"/>
            <a:r>
              <a:rPr lang="en-US" sz="2171" b="1" dirty="0">
                <a:solidFill>
                  <a:srgbClr val="FE863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Di Linh- 1000m</a:t>
            </a:r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6704687" y="76201"/>
            <a:ext cx="5481745" cy="104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defTabSz="902330">
              <a:lnSpc>
                <a:spcPct val="130000"/>
              </a:lnSpc>
              <a:spcBef>
                <a:spcPct val="50000"/>
              </a:spcBef>
            </a:pPr>
            <a:r>
              <a:rPr lang="en-US" sz="2368" b="1" dirty="0">
                <a:solidFill>
                  <a:prstClr val="black"/>
                </a:solidFill>
                <a:cs typeface="Times New Roman" pitchFamily="18" charset="0"/>
              </a:rPr>
              <a:t>CÁC CAO NGUYÊN XẾP THEO THỨ TỰ TỪ THẤP ĐẾN CAO</a:t>
            </a:r>
          </a:p>
        </p:txBody>
      </p:sp>
      <p:sp>
        <p:nvSpPr>
          <p:cNvPr id="181264" name="Text Box 16"/>
          <p:cNvSpPr txBox="1">
            <a:spLocks noChangeArrowheads="1"/>
          </p:cNvSpPr>
          <p:nvPr/>
        </p:nvSpPr>
        <p:spPr bwMode="auto">
          <a:xfrm>
            <a:off x="8228190" y="2247900"/>
            <a:ext cx="3755944" cy="13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en-US" sz="3158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</a:t>
            </a:r>
            <a:r>
              <a:rPr lang="en-US" sz="3158" b="1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ĐẮK LĂK</a:t>
            </a:r>
          </a:p>
          <a:p>
            <a:pPr defTabSz="902330">
              <a:spcBef>
                <a:spcPct val="50000"/>
              </a:spcBef>
            </a:pPr>
            <a:r>
              <a:rPr lang="en-US" sz="3158" dirty="0">
                <a:solidFill>
                  <a:prstClr val="black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</p:txBody>
      </p:sp>
      <p:sp>
        <p:nvSpPr>
          <p:cNvPr id="181265" name="Text Box 17"/>
          <p:cNvSpPr txBox="1">
            <a:spLocks noChangeArrowheads="1"/>
          </p:cNvSpPr>
          <p:nvPr/>
        </p:nvSpPr>
        <p:spPr bwMode="auto">
          <a:xfrm>
            <a:off x="8228190" y="3171826"/>
            <a:ext cx="3755944" cy="57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en-US" sz="3059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 </a:t>
            </a:r>
            <a:r>
              <a:rPr lang="en-US" sz="3059" b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KON TUM</a:t>
            </a:r>
          </a:p>
        </p:txBody>
      </p:sp>
      <p:sp>
        <p:nvSpPr>
          <p:cNvPr id="181266" name="Text Box 18"/>
          <p:cNvSpPr txBox="1">
            <a:spLocks noChangeArrowheads="1"/>
          </p:cNvSpPr>
          <p:nvPr/>
        </p:nvSpPr>
        <p:spPr bwMode="auto">
          <a:xfrm>
            <a:off x="8228190" y="4000501"/>
            <a:ext cx="3755944" cy="58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en-US" sz="3158" b="1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 PLÂY KU</a:t>
            </a:r>
          </a:p>
        </p:txBody>
      </p:sp>
      <p:sp>
        <p:nvSpPr>
          <p:cNvPr id="181267" name="Text Box 19"/>
          <p:cNvSpPr txBox="1">
            <a:spLocks noChangeArrowheads="1"/>
          </p:cNvSpPr>
          <p:nvPr/>
        </p:nvSpPr>
        <p:spPr bwMode="auto">
          <a:xfrm>
            <a:off x="8228190" y="4838700"/>
            <a:ext cx="3755944" cy="58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en-US" sz="3158" b="1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 DI LINH</a:t>
            </a:r>
          </a:p>
        </p:txBody>
      </p:sp>
      <p:sp>
        <p:nvSpPr>
          <p:cNvPr id="181268" name="Text Box 20"/>
          <p:cNvSpPr txBox="1">
            <a:spLocks noChangeArrowheads="1"/>
          </p:cNvSpPr>
          <p:nvPr/>
        </p:nvSpPr>
        <p:spPr bwMode="auto">
          <a:xfrm>
            <a:off x="8228190" y="5648325"/>
            <a:ext cx="3755944" cy="58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575" tIns="49287" rIns="98575" bIns="49287">
            <a:spAutoFit/>
          </a:bodyPr>
          <a:lstStyle/>
          <a:p>
            <a:pPr defTabSz="902330">
              <a:spcBef>
                <a:spcPct val="50000"/>
              </a:spcBef>
            </a:pPr>
            <a:r>
              <a:rPr lang="en-US" sz="3158" b="1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 LÂM VIÊN</a:t>
            </a:r>
          </a:p>
        </p:txBody>
      </p:sp>
    </p:spTree>
    <p:extLst>
      <p:ext uri="{BB962C8B-B14F-4D97-AF65-F5344CB8AC3E}">
        <p14:creationId xmlns:p14="http://schemas.microsoft.com/office/powerpoint/2010/main" val="2149065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81264" grpId="0"/>
      <p:bldP spid="181265" grpId="0"/>
      <p:bldP spid="181266" grpId="0"/>
      <p:bldP spid="181267" grpId="0"/>
      <p:bldP spid="1812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390</Words>
  <Application>Microsoft Office PowerPoint</Application>
  <PresentationFormat>Custom</PresentationFormat>
  <Paragraphs>83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Default Design</vt:lpstr>
      <vt:lpstr>Office 主题​​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Lược đồ các cao nguyên ở Tây Nguyên</vt:lpstr>
      <vt:lpstr>PowerPoint Presentation</vt:lpstr>
      <vt:lpstr>PowerPoint Presentation</vt:lpstr>
      <vt:lpstr>PowerPoint Presentation</vt:lpstr>
      <vt:lpstr>Bảng số liệu về lượng mưa trung bình tháng (mm) ở Buôn Ma Thuột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WIN</cp:lastModifiedBy>
  <cp:revision>212</cp:revision>
  <dcterms:created xsi:type="dcterms:W3CDTF">2013-10-28T09:13:32Z</dcterms:created>
  <dcterms:modified xsi:type="dcterms:W3CDTF">2021-10-23T15:15:03Z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